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4211" y="3676127"/>
            <a:ext cx="7275576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E2E2E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4211" y="3676127"/>
            <a:ext cx="7275576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E2E2E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E2E2E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E2E2E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E2E2E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E2E2E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4740" y="46004"/>
            <a:ext cx="5634519" cy="124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E2E2E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6518" y="1798184"/>
            <a:ext cx="6430962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E2E2E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3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3.png"/><Relationship Id="rId4" Type="http://schemas.openxmlformats.org/officeDocument/2006/relationships/image" Target="../media/image4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5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43.png"/><Relationship Id="rId4" Type="http://schemas.openxmlformats.org/officeDocument/2006/relationships/image" Target="../media/image54.jpg"/><Relationship Id="rId5" Type="http://schemas.openxmlformats.org/officeDocument/2006/relationships/image" Target="../media/image5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4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4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5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43.png"/><Relationship Id="rId4" Type="http://schemas.openxmlformats.org/officeDocument/2006/relationships/image" Target="../media/image60.png"/><Relationship Id="rId5" Type="http://schemas.openxmlformats.org/officeDocument/2006/relationships/image" Target="../media/image61.jpg"/><Relationship Id="rId6" Type="http://schemas.openxmlformats.org/officeDocument/2006/relationships/image" Target="../media/image62.jpg"/><Relationship Id="rId7" Type="http://schemas.openxmlformats.org/officeDocument/2006/relationships/image" Target="../media/image63.jpg"/><Relationship Id="rId8" Type="http://schemas.openxmlformats.org/officeDocument/2006/relationships/image" Target="../media/image6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3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66.jpg"/><Relationship Id="rId4" Type="http://schemas.openxmlformats.org/officeDocument/2006/relationships/image" Target="../media/image6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jpg"/><Relationship Id="rId6" Type="http://schemas.openxmlformats.org/officeDocument/2006/relationships/image" Target="../media/image73.jpg"/><Relationship Id="rId7" Type="http://schemas.openxmlformats.org/officeDocument/2006/relationships/image" Target="../media/image74.jpg"/><Relationship Id="rId8" Type="http://schemas.openxmlformats.org/officeDocument/2006/relationships/image" Target="../media/image75.jpg"/><Relationship Id="rId9" Type="http://schemas.openxmlformats.org/officeDocument/2006/relationships/image" Target="../media/image76.jp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Relationship Id="rId18" Type="http://schemas.openxmlformats.org/officeDocument/2006/relationships/image" Target="../media/image124.jpg"/><Relationship Id="rId19" Type="http://schemas.openxmlformats.org/officeDocument/2006/relationships/image" Target="../media/image12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6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jpg"/><Relationship Id="rId14" Type="http://schemas.openxmlformats.org/officeDocument/2006/relationships/image" Target="../media/image28.png"/><Relationship Id="rId15" Type="http://schemas.openxmlformats.org/officeDocument/2006/relationships/image" Target="../media/image2.png"/><Relationship Id="rId16" Type="http://schemas.openxmlformats.org/officeDocument/2006/relationships/image" Target="../media/image2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96520" marR="9017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ADVOCATING </a:t>
            </a:r>
            <a:r>
              <a:rPr dirty="0" spc="-20"/>
              <a:t>HEALTHY </a:t>
            </a:r>
            <a:r>
              <a:rPr dirty="0" spc="-40"/>
              <a:t>EATING  </a:t>
            </a:r>
            <a:r>
              <a:rPr dirty="0" spc="-25"/>
              <a:t>THROUGH </a:t>
            </a:r>
            <a:r>
              <a:rPr dirty="0" spc="-10"/>
              <a:t>SMARTPHONE  </a:t>
            </a:r>
            <a:r>
              <a:rPr dirty="0" spc="-25"/>
              <a:t>APPLICATION</a:t>
            </a:r>
          </a:p>
          <a:p>
            <a:pPr algn="ctr">
              <a:lnSpc>
                <a:spcPct val="100000"/>
              </a:lnSpc>
            </a:pPr>
            <a:r>
              <a:rPr dirty="0" spc="-5"/>
              <a:t>MYNUTRIAPPS </a:t>
            </a:r>
            <a:r>
              <a:rPr dirty="0"/>
              <a:t>II:</a:t>
            </a:r>
            <a:r>
              <a:rPr dirty="0" spc="-20"/>
              <a:t> </a:t>
            </a:r>
            <a:r>
              <a:rPr dirty="0" spc="-5"/>
              <a:t>MYNUTRIDIARI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69676" y="4577867"/>
            <a:ext cx="389382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22200"/>
              </a:lnSpc>
              <a:spcBef>
                <a:spcPts val="100"/>
              </a:spcBef>
            </a:pPr>
            <a:r>
              <a:rPr dirty="0" u="heavy" sz="1800" i="1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Zalma AR</a:t>
            </a:r>
            <a:r>
              <a:rPr dirty="0" sz="1800" i="1">
                <a:latin typeface="Tw Cen MT"/>
                <a:cs typeface="Tw Cen MT"/>
              </a:rPr>
              <a:t>, </a:t>
            </a:r>
            <a:r>
              <a:rPr dirty="0" sz="1800" spc="-35" i="1">
                <a:latin typeface="Tw Cen MT"/>
                <a:cs typeface="Tw Cen MT"/>
              </a:rPr>
              <a:t>Teh </a:t>
            </a:r>
            <a:r>
              <a:rPr dirty="0" sz="1800" spc="-50" i="1">
                <a:latin typeface="Tw Cen MT"/>
                <a:cs typeface="Tw Cen MT"/>
              </a:rPr>
              <a:t>WS, </a:t>
            </a:r>
            <a:r>
              <a:rPr dirty="0" sz="1800" spc="-5" i="1">
                <a:latin typeface="Tw Cen MT"/>
                <a:cs typeface="Tw Cen MT"/>
              </a:rPr>
              <a:t>Leong </a:t>
            </a:r>
            <a:r>
              <a:rPr dirty="0" sz="1800" spc="-55" i="1">
                <a:latin typeface="Tw Cen MT"/>
                <a:cs typeface="Tw Cen MT"/>
              </a:rPr>
              <a:t>HY, </a:t>
            </a:r>
            <a:r>
              <a:rPr dirty="0" sz="1800" spc="-5" i="1">
                <a:latin typeface="Tw Cen MT"/>
                <a:cs typeface="Tw Cen MT"/>
              </a:rPr>
              <a:t>Munirah </a:t>
            </a:r>
            <a:r>
              <a:rPr dirty="0" sz="1800" i="1">
                <a:latin typeface="Tw Cen MT"/>
                <a:cs typeface="Tw Cen MT"/>
              </a:rPr>
              <a:t>MN  </a:t>
            </a:r>
            <a:r>
              <a:rPr dirty="0" sz="1800" i="1">
                <a:latin typeface="Tw Cen MT"/>
                <a:cs typeface="Tw Cen MT"/>
              </a:rPr>
              <a:t>Nutrition</a:t>
            </a:r>
            <a:r>
              <a:rPr dirty="0" sz="1800" spc="-10" i="1">
                <a:latin typeface="Tw Cen MT"/>
                <a:cs typeface="Tw Cen MT"/>
              </a:rPr>
              <a:t> </a:t>
            </a:r>
            <a:r>
              <a:rPr dirty="0" sz="1800" i="1">
                <a:latin typeface="Tw Cen MT"/>
                <a:cs typeface="Tw Cen MT"/>
              </a:rPr>
              <a:t>Division</a:t>
            </a:r>
            <a:endParaRPr sz="1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1800" i="1">
                <a:latin typeface="Tw Cen MT"/>
                <a:cs typeface="Tw Cen MT"/>
              </a:rPr>
              <a:t>Ministry of Health</a:t>
            </a:r>
            <a:r>
              <a:rPr dirty="0" sz="1800" spc="125" i="1">
                <a:latin typeface="Tw Cen MT"/>
                <a:cs typeface="Tw Cen MT"/>
              </a:rPr>
              <a:t> </a:t>
            </a:r>
            <a:r>
              <a:rPr dirty="0" sz="1800" i="1">
                <a:latin typeface="Tw Cen MT"/>
                <a:cs typeface="Tw Cen MT"/>
              </a:rPr>
              <a:t>Malaysia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52672" y="477012"/>
            <a:ext cx="1223771" cy="93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72917" y="6284214"/>
            <a:ext cx="3671570" cy="2882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3180" rIns="0" bIns="0" rtlCol="0" vert="horz">
            <a:spAutoFit/>
          </a:bodyPr>
          <a:lstStyle/>
          <a:p>
            <a:pPr marL="173990">
              <a:lnSpc>
                <a:spcPct val="100000"/>
              </a:lnSpc>
              <a:spcBef>
                <a:spcPts val="340"/>
              </a:spcBef>
            </a:pPr>
            <a:r>
              <a:rPr dirty="0" sz="1200" spc="-5" i="1">
                <a:latin typeface="Tw Cen MT"/>
                <a:cs typeface="Tw Cen MT"/>
              </a:rPr>
              <a:t>8</a:t>
            </a:r>
            <a:r>
              <a:rPr dirty="0" baseline="24305" sz="1200" spc="-7" i="1">
                <a:latin typeface="Tw Cen MT"/>
                <a:cs typeface="Tw Cen MT"/>
              </a:rPr>
              <a:t>th </a:t>
            </a:r>
            <a:r>
              <a:rPr dirty="0" sz="1200" i="1">
                <a:latin typeface="Tw Cen MT"/>
                <a:cs typeface="Tw Cen MT"/>
              </a:rPr>
              <a:t>National Public </a:t>
            </a:r>
            <a:r>
              <a:rPr dirty="0" sz="1200" spc="-5" i="1">
                <a:latin typeface="Tw Cen MT"/>
                <a:cs typeface="Tw Cen MT"/>
              </a:rPr>
              <a:t>Health </a:t>
            </a:r>
            <a:r>
              <a:rPr dirty="0" sz="1200" spc="-15" i="1">
                <a:latin typeface="Tw Cen MT"/>
                <a:cs typeface="Tw Cen MT"/>
              </a:rPr>
              <a:t>Conference, </a:t>
            </a:r>
            <a:r>
              <a:rPr dirty="0" sz="1200" spc="-5" i="1">
                <a:latin typeface="Tw Cen MT"/>
                <a:cs typeface="Tw Cen MT"/>
              </a:rPr>
              <a:t>2-4 August</a:t>
            </a:r>
            <a:r>
              <a:rPr dirty="0" sz="1200" spc="-125" i="1">
                <a:latin typeface="Tw Cen MT"/>
                <a:cs typeface="Tw Cen MT"/>
              </a:rPr>
              <a:t> </a:t>
            </a:r>
            <a:r>
              <a:rPr dirty="0" sz="1200" spc="-5" i="1">
                <a:latin typeface="Tw Cen MT"/>
                <a:cs typeface="Tw Cen MT"/>
              </a:rPr>
              <a:t>2016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9299" y="289051"/>
            <a:ext cx="1206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E2E2E"/>
                </a:solidFill>
                <a:latin typeface="Tw Cen MT"/>
                <a:cs typeface="Tw Cen MT"/>
              </a:rPr>
              <a:t>1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36985" y="3134617"/>
          <a:ext cx="6084570" cy="293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380"/>
                <a:gridCol w="1516380"/>
                <a:gridCol w="1516380"/>
                <a:gridCol w="1516379"/>
              </a:tblGrid>
              <a:tr h="1463040"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 b="1">
                          <a:latin typeface="Tw Cen MT"/>
                          <a:cs typeface="Tw Cen MT"/>
                        </a:rPr>
                        <a:t>Colour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marR="387350" indent="254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 b="1">
                          <a:latin typeface="Tw Cen MT"/>
                          <a:cs typeface="Tw Cen MT"/>
                        </a:rPr>
                        <a:t>Calorie  </a:t>
                      </a:r>
                      <a:r>
                        <a:rPr dirty="0" sz="1800" spc="-10" b="1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800" b="1">
                          <a:latin typeface="Tw Cen MT"/>
                          <a:cs typeface="Tw Cen MT"/>
                        </a:rPr>
                        <a:t>ontent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marR="104139" indent="-1892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 b="1">
                          <a:latin typeface="Tw Cen MT"/>
                          <a:cs typeface="Tw Cen MT"/>
                        </a:rPr>
                        <a:t>Cooked</a:t>
                      </a:r>
                      <a:r>
                        <a:rPr dirty="0" sz="1800" spc="-95" b="1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 spc="-5" b="1">
                          <a:latin typeface="Tw Cen MT"/>
                          <a:cs typeface="Tw Cen MT"/>
                        </a:rPr>
                        <a:t>food/  Fast</a:t>
                      </a:r>
                      <a:r>
                        <a:rPr dirty="0" sz="1800" spc="-35" b="1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 spc="-15" b="1">
                          <a:latin typeface="Tw Cen MT"/>
                          <a:cs typeface="Tw Cen MT"/>
                        </a:rPr>
                        <a:t>Food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0489" marR="103505" indent="-12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30" b="1" i="1">
                          <a:latin typeface="Tw Cen MT"/>
                          <a:cs typeface="Tw Cen MT"/>
                        </a:rPr>
                        <a:t>Kuih   </a:t>
                      </a:r>
                      <a:r>
                        <a:rPr dirty="0" sz="1800" spc="-5" b="1" i="1">
                          <a:latin typeface="Tw Cen MT"/>
                          <a:cs typeface="Tw Cen MT"/>
                        </a:rPr>
                        <a:t>tradisional</a:t>
                      </a:r>
                      <a:r>
                        <a:rPr dirty="0" sz="1800" spc="-5" b="1">
                          <a:latin typeface="Tw Cen MT"/>
                          <a:cs typeface="Tw Cen MT"/>
                        </a:rPr>
                        <a:t>,  </a:t>
                      </a:r>
                      <a:r>
                        <a:rPr dirty="0" sz="1800" b="1">
                          <a:latin typeface="Tw Cen MT"/>
                          <a:cs typeface="Tw Cen MT"/>
                        </a:rPr>
                        <a:t>snack,</a:t>
                      </a:r>
                      <a:r>
                        <a:rPr dirty="0" sz="1800" spc="-114" b="1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 spc="-10" b="1">
                          <a:latin typeface="Tw Cen MT"/>
                          <a:cs typeface="Tw Cen MT"/>
                        </a:rPr>
                        <a:t>drinks,  </a:t>
                      </a:r>
                      <a:r>
                        <a:rPr dirty="0" sz="1800" b="1">
                          <a:latin typeface="Tw Cen MT"/>
                          <a:cs typeface="Tw Cen MT"/>
                        </a:rPr>
                        <a:t>fruits </a:t>
                      </a:r>
                      <a:r>
                        <a:rPr dirty="0" sz="1800" spc="-5" b="1">
                          <a:latin typeface="Tw Cen MT"/>
                          <a:cs typeface="Tw Cen MT"/>
                        </a:rPr>
                        <a:t>and  </a:t>
                      </a:r>
                      <a:r>
                        <a:rPr dirty="0" sz="1800" b="1">
                          <a:latin typeface="Tw Cen MT"/>
                          <a:cs typeface="Tw Cen MT"/>
                        </a:rPr>
                        <a:t>sauce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Tw Cen MT"/>
                          <a:cs typeface="Tw Cen MT"/>
                        </a:rPr>
                        <a:t>Green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35">
                          <a:latin typeface="Tw Cen MT"/>
                          <a:cs typeface="Tw Cen MT"/>
                        </a:rPr>
                        <a:t>Low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>
                          <a:latin typeface="Tw Cen MT"/>
                          <a:cs typeface="Tw Cen MT"/>
                        </a:rPr>
                        <a:t>&lt;100</a:t>
                      </a:r>
                      <a:r>
                        <a:rPr dirty="0" sz="18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>
                          <a:latin typeface="Tw Cen MT"/>
                          <a:cs typeface="Tw Cen MT"/>
                        </a:rPr>
                        <a:t>kcal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Tw Cen MT"/>
                          <a:cs typeface="Tw Cen MT"/>
                        </a:rPr>
                        <a:t>0-50</a:t>
                      </a:r>
                      <a:r>
                        <a:rPr dirty="0" sz="18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>
                          <a:latin typeface="Tw Cen MT"/>
                          <a:cs typeface="Tw Cen MT"/>
                        </a:rPr>
                        <a:t>kcal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35">
                          <a:latin typeface="Tw Cen MT"/>
                          <a:cs typeface="Tw Cen MT"/>
                        </a:rPr>
                        <a:t>Yellow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>
                          <a:latin typeface="Tw Cen MT"/>
                          <a:cs typeface="Tw Cen MT"/>
                        </a:rPr>
                        <a:t>Moderate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>
                          <a:latin typeface="Tw Cen MT"/>
                          <a:cs typeface="Tw Cen MT"/>
                        </a:rPr>
                        <a:t>100-400</a:t>
                      </a:r>
                      <a:r>
                        <a:rPr dirty="0" sz="18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>
                          <a:latin typeface="Tw Cen MT"/>
                          <a:cs typeface="Tw Cen MT"/>
                        </a:rPr>
                        <a:t>kcal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Tw Cen MT"/>
                          <a:cs typeface="Tw Cen MT"/>
                        </a:rPr>
                        <a:t>51-150</a:t>
                      </a:r>
                      <a:r>
                        <a:rPr dirty="0" sz="18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 spc="-5">
                          <a:latin typeface="Tw Cen MT"/>
                          <a:cs typeface="Tw Cen MT"/>
                        </a:rPr>
                        <a:t>kcal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0">
                          <a:latin typeface="Tw Cen MT"/>
                          <a:cs typeface="Tw Cen MT"/>
                        </a:rPr>
                        <a:t>Red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Tw Cen MT"/>
                          <a:cs typeface="Tw Cen MT"/>
                        </a:rPr>
                        <a:t>High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Tw Cen MT"/>
                          <a:cs typeface="Tw Cen MT"/>
                        </a:rPr>
                        <a:t>401- 600</a:t>
                      </a:r>
                      <a:r>
                        <a:rPr dirty="0" sz="1800" spc="-10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>
                          <a:latin typeface="Tw Cen MT"/>
                          <a:cs typeface="Tw Cen MT"/>
                        </a:rPr>
                        <a:t>kcal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>
                          <a:latin typeface="Tw Cen MT"/>
                          <a:cs typeface="Tw Cen MT"/>
                        </a:rPr>
                        <a:t>151-300kcal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5">
                          <a:latin typeface="Tw Cen MT"/>
                          <a:cs typeface="Tw Cen MT"/>
                        </a:rPr>
                        <a:t>Dark</a:t>
                      </a:r>
                      <a:r>
                        <a:rPr dirty="0" sz="18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 spc="-20">
                          <a:latin typeface="Tw Cen MT"/>
                          <a:cs typeface="Tw Cen MT"/>
                        </a:rPr>
                        <a:t>Red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30">
                          <a:latin typeface="Tw Cen MT"/>
                          <a:cs typeface="Tw Cen MT"/>
                        </a:rPr>
                        <a:t>Very</a:t>
                      </a:r>
                      <a:r>
                        <a:rPr dirty="0" sz="18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>
                          <a:latin typeface="Tw Cen MT"/>
                          <a:cs typeface="Tw Cen MT"/>
                        </a:rPr>
                        <a:t>High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Tw Cen MT"/>
                          <a:cs typeface="Tw Cen MT"/>
                        </a:rPr>
                        <a:t>&gt;600</a:t>
                      </a:r>
                      <a:r>
                        <a:rPr dirty="0" sz="18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800">
                          <a:latin typeface="Tw Cen MT"/>
                          <a:cs typeface="Tw Cen MT"/>
                        </a:rPr>
                        <a:t>kcal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Tw Cen MT"/>
                          <a:cs typeface="Tw Cen MT"/>
                        </a:rPr>
                        <a:t>&gt;300kcal</a:t>
                      </a:r>
                      <a:endParaRPr sz="1800">
                        <a:latin typeface="Tw Cen MT"/>
                        <a:cs typeface="Tw Cen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79831" y="0"/>
            <a:ext cx="1511808" cy="147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21133" y="1912036"/>
            <a:ext cx="49815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5179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w Cen MT"/>
                <a:cs typeface="Tw Cen MT"/>
              </a:rPr>
              <a:t>Different </a:t>
            </a:r>
            <a:r>
              <a:rPr dirty="0" sz="2800" spc="-5">
                <a:latin typeface="Tw Cen MT"/>
                <a:cs typeface="Tw Cen MT"/>
              </a:rPr>
              <a:t>colour </a:t>
            </a:r>
            <a:r>
              <a:rPr dirty="0" sz="2800">
                <a:latin typeface="Tw Cen MT"/>
                <a:cs typeface="Tw Cen MT"/>
              </a:rPr>
              <a:t>of </a:t>
            </a:r>
            <a:r>
              <a:rPr dirty="0" sz="2800" spc="-10">
                <a:latin typeface="Tw Cen MT"/>
                <a:cs typeface="Tw Cen MT"/>
              </a:rPr>
              <a:t>food/drink  </a:t>
            </a:r>
            <a:r>
              <a:rPr dirty="0" sz="2800">
                <a:latin typeface="Tw Cen MT"/>
                <a:cs typeface="Tw Cen MT"/>
              </a:rPr>
              <a:t>represents different </a:t>
            </a:r>
            <a:r>
              <a:rPr dirty="0" sz="2800" spc="-5">
                <a:latin typeface="Tw Cen MT"/>
                <a:cs typeface="Tw Cen MT"/>
              </a:rPr>
              <a:t>calorie</a:t>
            </a:r>
            <a:r>
              <a:rPr dirty="0" sz="2800" spc="-15">
                <a:latin typeface="Tw Cen MT"/>
                <a:cs typeface="Tw Cen MT"/>
              </a:rPr>
              <a:t> </a:t>
            </a:r>
            <a:r>
              <a:rPr dirty="0" sz="2800" spc="-5">
                <a:latin typeface="Tw Cen MT"/>
                <a:cs typeface="Tw Cen MT"/>
              </a:rPr>
              <a:t>content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43710" marR="5080" indent="65913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How </a:t>
            </a:r>
            <a:r>
              <a:rPr dirty="0" spc="-5"/>
              <a:t>to Use  </a:t>
            </a:r>
            <a:r>
              <a:rPr dirty="0" spc="-10"/>
              <a:t>Food </a:t>
            </a:r>
            <a:r>
              <a:rPr dirty="0" spc="-5"/>
              <a:t>Diary</a:t>
            </a:r>
            <a:r>
              <a:rPr dirty="0" spc="-70"/>
              <a:t> </a:t>
            </a:r>
            <a:r>
              <a:rPr dirty="0" spc="-5"/>
              <a:t>(cont.)</a:t>
            </a:r>
          </a:p>
        </p:txBody>
      </p:sp>
      <p:sp>
        <p:nvSpPr>
          <p:cNvPr id="6" name="object 6"/>
          <p:cNvSpPr/>
          <p:nvPr/>
        </p:nvSpPr>
        <p:spPr>
          <a:xfrm>
            <a:off x="155448" y="1629155"/>
            <a:ext cx="2843783" cy="5111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10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5144" y="4787750"/>
            <a:ext cx="2494915" cy="1026794"/>
          </a:xfrm>
          <a:custGeom>
            <a:avLst/>
            <a:gdLst/>
            <a:ahLst/>
            <a:cxnLst/>
            <a:rect l="l" t="t" r="r" b="b"/>
            <a:pathLst>
              <a:path w="2494915" h="1026795">
                <a:moveTo>
                  <a:pt x="0" y="290982"/>
                </a:moveTo>
                <a:lnTo>
                  <a:pt x="7498" y="244495"/>
                </a:lnTo>
                <a:lnTo>
                  <a:pt x="28376" y="204124"/>
                </a:lnTo>
                <a:lnTo>
                  <a:pt x="60213" y="172289"/>
                </a:lnTo>
                <a:lnTo>
                  <a:pt x="100584" y="151413"/>
                </a:lnTo>
                <a:lnTo>
                  <a:pt x="147066" y="143916"/>
                </a:lnTo>
                <a:lnTo>
                  <a:pt x="533400" y="143916"/>
                </a:lnTo>
                <a:lnTo>
                  <a:pt x="762000" y="143916"/>
                </a:lnTo>
                <a:lnTo>
                  <a:pt x="767334" y="143916"/>
                </a:lnTo>
                <a:lnTo>
                  <a:pt x="813816" y="151413"/>
                </a:lnTo>
                <a:lnTo>
                  <a:pt x="854186" y="172289"/>
                </a:lnTo>
                <a:lnTo>
                  <a:pt x="886023" y="204124"/>
                </a:lnTo>
                <a:lnTo>
                  <a:pt x="906901" y="244495"/>
                </a:lnTo>
                <a:lnTo>
                  <a:pt x="914400" y="290982"/>
                </a:lnTo>
                <a:lnTo>
                  <a:pt x="2494749" y="0"/>
                </a:lnTo>
                <a:lnTo>
                  <a:pt x="914400" y="511581"/>
                </a:lnTo>
                <a:lnTo>
                  <a:pt x="914400" y="879246"/>
                </a:lnTo>
                <a:lnTo>
                  <a:pt x="906901" y="925728"/>
                </a:lnTo>
                <a:lnTo>
                  <a:pt x="886023" y="966099"/>
                </a:lnTo>
                <a:lnTo>
                  <a:pt x="854186" y="997935"/>
                </a:lnTo>
                <a:lnTo>
                  <a:pt x="813816" y="1018814"/>
                </a:lnTo>
                <a:lnTo>
                  <a:pt x="767334" y="1026312"/>
                </a:lnTo>
                <a:lnTo>
                  <a:pt x="762000" y="1026312"/>
                </a:lnTo>
                <a:lnTo>
                  <a:pt x="533400" y="1026312"/>
                </a:lnTo>
                <a:lnTo>
                  <a:pt x="147066" y="1026312"/>
                </a:lnTo>
                <a:lnTo>
                  <a:pt x="100584" y="1018814"/>
                </a:lnTo>
                <a:lnTo>
                  <a:pt x="60213" y="997935"/>
                </a:lnTo>
                <a:lnTo>
                  <a:pt x="28376" y="966099"/>
                </a:lnTo>
                <a:lnTo>
                  <a:pt x="7498" y="925728"/>
                </a:lnTo>
                <a:lnTo>
                  <a:pt x="0" y="879246"/>
                </a:lnTo>
                <a:lnTo>
                  <a:pt x="0" y="511581"/>
                </a:lnTo>
                <a:lnTo>
                  <a:pt x="0" y="290982"/>
                </a:lnTo>
                <a:close/>
              </a:path>
            </a:pathLst>
          </a:custGeom>
          <a:ln w="64008">
            <a:solidFill>
              <a:srgbClr val="4836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95144" y="2933144"/>
            <a:ext cx="2392045" cy="1567815"/>
          </a:xfrm>
          <a:custGeom>
            <a:avLst/>
            <a:gdLst/>
            <a:ahLst/>
            <a:cxnLst/>
            <a:rect l="l" t="t" r="r" b="b"/>
            <a:pathLst>
              <a:path w="2392045" h="1567814">
                <a:moveTo>
                  <a:pt x="0" y="831900"/>
                </a:moveTo>
                <a:lnTo>
                  <a:pt x="7498" y="785413"/>
                </a:lnTo>
                <a:lnTo>
                  <a:pt x="28376" y="745042"/>
                </a:lnTo>
                <a:lnTo>
                  <a:pt x="60213" y="713208"/>
                </a:lnTo>
                <a:lnTo>
                  <a:pt x="100584" y="692331"/>
                </a:lnTo>
                <a:lnTo>
                  <a:pt x="147066" y="684834"/>
                </a:lnTo>
                <a:lnTo>
                  <a:pt x="533400" y="684834"/>
                </a:lnTo>
                <a:lnTo>
                  <a:pt x="762000" y="684834"/>
                </a:lnTo>
                <a:lnTo>
                  <a:pt x="767334" y="684834"/>
                </a:lnTo>
                <a:lnTo>
                  <a:pt x="813816" y="692331"/>
                </a:lnTo>
                <a:lnTo>
                  <a:pt x="854186" y="713208"/>
                </a:lnTo>
                <a:lnTo>
                  <a:pt x="886023" y="745042"/>
                </a:lnTo>
                <a:lnTo>
                  <a:pt x="906901" y="785413"/>
                </a:lnTo>
                <a:lnTo>
                  <a:pt x="914400" y="831900"/>
                </a:lnTo>
                <a:lnTo>
                  <a:pt x="2391714" y="0"/>
                </a:lnTo>
                <a:lnTo>
                  <a:pt x="914400" y="1052499"/>
                </a:lnTo>
                <a:lnTo>
                  <a:pt x="914400" y="1420164"/>
                </a:lnTo>
                <a:lnTo>
                  <a:pt x="906901" y="1466646"/>
                </a:lnTo>
                <a:lnTo>
                  <a:pt x="886023" y="1507017"/>
                </a:lnTo>
                <a:lnTo>
                  <a:pt x="854186" y="1538853"/>
                </a:lnTo>
                <a:lnTo>
                  <a:pt x="813816" y="1559732"/>
                </a:lnTo>
                <a:lnTo>
                  <a:pt x="767334" y="1567230"/>
                </a:lnTo>
                <a:lnTo>
                  <a:pt x="762000" y="1567230"/>
                </a:lnTo>
                <a:lnTo>
                  <a:pt x="533400" y="1567230"/>
                </a:lnTo>
                <a:lnTo>
                  <a:pt x="147066" y="1567230"/>
                </a:lnTo>
                <a:lnTo>
                  <a:pt x="100584" y="1559732"/>
                </a:lnTo>
                <a:lnTo>
                  <a:pt x="60213" y="1538853"/>
                </a:lnTo>
                <a:lnTo>
                  <a:pt x="28376" y="1507017"/>
                </a:lnTo>
                <a:lnTo>
                  <a:pt x="7498" y="1466646"/>
                </a:lnTo>
                <a:lnTo>
                  <a:pt x="0" y="1420164"/>
                </a:lnTo>
                <a:lnTo>
                  <a:pt x="0" y="1052499"/>
                </a:lnTo>
                <a:lnTo>
                  <a:pt x="0" y="831900"/>
                </a:lnTo>
                <a:close/>
              </a:path>
            </a:pathLst>
          </a:custGeom>
          <a:ln w="64008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9079" y="1629155"/>
            <a:ext cx="2865119" cy="5084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00872" y="466154"/>
            <a:ext cx="25184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Food</a:t>
            </a:r>
            <a:r>
              <a:rPr dirty="0" sz="4400" spc="-105"/>
              <a:t> </a:t>
            </a:r>
            <a:r>
              <a:rPr dirty="0" sz="4400" spc="-5"/>
              <a:t>Diary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79831" y="0"/>
            <a:ext cx="1511808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9831" y="2997713"/>
            <a:ext cx="3030220" cy="1871980"/>
          </a:xfrm>
          <a:custGeom>
            <a:avLst/>
            <a:gdLst/>
            <a:ahLst/>
            <a:cxnLst/>
            <a:rect l="l" t="t" r="r" b="b"/>
            <a:pathLst>
              <a:path w="3030220" h="1871979">
                <a:moveTo>
                  <a:pt x="0" y="311912"/>
                </a:moveTo>
                <a:lnTo>
                  <a:pt x="3381" y="265820"/>
                </a:lnTo>
                <a:lnTo>
                  <a:pt x="13206" y="221828"/>
                </a:lnTo>
                <a:lnTo>
                  <a:pt x="28990" y="180418"/>
                </a:lnTo>
                <a:lnTo>
                  <a:pt x="50251" y="142073"/>
                </a:lnTo>
                <a:lnTo>
                  <a:pt x="76507" y="107275"/>
                </a:lnTo>
                <a:lnTo>
                  <a:pt x="107275" y="76507"/>
                </a:lnTo>
                <a:lnTo>
                  <a:pt x="142073" y="50251"/>
                </a:lnTo>
                <a:lnTo>
                  <a:pt x="180418" y="28990"/>
                </a:lnTo>
                <a:lnTo>
                  <a:pt x="221828" y="13206"/>
                </a:lnTo>
                <a:lnTo>
                  <a:pt x="265820" y="3381"/>
                </a:lnTo>
                <a:lnTo>
                  <a:pt x="311912" y="0"/>
                </a:lnTo>
                <a:lnTo>
                  <a:pt x="2717800" y="0"/>
                </a:lnTo>
                <a:lnTo>
                  <a:pt x="2763891" y="3381"/>
                </a:lnTo>
                <a:lnTo>
                  <a:pt x="2807883" y="13206"/>
                </a:lnTo>
                <a:lnTo>
                  <a:pt x="2849293" y="28990"/>
                </a:lnTo>
                <a:lnTo>
                  <a:pt x="2887638" y="50251"/>
                </a:lnTo>
                <a:lnTo>
                  <a:pt x="2922436" y="76507"/>
                </a:lnTo>
                <a:lnTo>
                  <a:pt x="2953204" y="107275"/>
                </a:lnTo>
                <a:lnTo>
                  <a:pt x="2979460" y="142073"/>
                </a:lnTo>
                <a:lnTo>
                  <a:pt x="3000721" y="180418"/>
                </a:lnTo>
                <a:lnTo>
                  <a:pt x="3016505" y="221828"/>
                </a:lnTo>
                <a:lnTo>
                  <a:pt x="3026330" y="265820"/>
                </a:lnTo>
                <a:lnTo>
                  <a:pt x="3029712" y="311912"/>
                </a:lnTo>
                <a:lnTo>
                  <a:pt x="3029712" y="1559547"/>
                </a:lnTo>
                <a:lnTo>
                  <a:pt x="3026330" y="1605639"/>
                </a:lnTo>
                <a:lnTo>
                  <a:pt x="3016505" y="1649632"/>
                </a:lnTo>
                <a:lnTo>
                  <a:pt x="3000721" y="1691043"/>
                </a:lnTo>
                <a:lnTo>
                  <a:pt x="2979460" y="1729389"/>
                </a:lnTo>
                <a:lnTo>
                  <a:pt x="2953204" y="1764189"/>
                </a:lnTo>
                <a:lnTo>
                  <a:pt x="2922436" y="1794959"/>
                </a:lnTo>
                <a:lnTo>
                  <a:pt x="2887638" y="1821216"/>
                </a:lnTo>
                <a:lnTo>
                  <a:pt x="2849293" y="1842479"/>
                </a:lnTo>
                <a:lnTo>
                  <a:pt x="2807883" y="1858264"/>
                </a:lnTo>
                <a:lnTo>
                  <a:pt x="2763891" y="1868089"/>
                </a:lnTo>
                <a:lnTo>
                  <a:pt x="2717800" y="1871472"/>
                </a:lnTo>
                <a:lnTo>
                  <a:pt x="311912" y="1871472"/>
                </a:lnTo>
                <a:lnTo>
                  <a:pt x="265820" y="1868089"/>
                </a:lnTo>
                <a:lnTo>
                  <a:pt x="221828" y="1858264"/>
                </a:lnTo>
                <a:lnTo>
                  <a:pt x="180418" y="1842479"/>
                </a:lnTo>
                <a:lnTo>
                  <a:pt x="142073" y="1821216"/>
                </a:lnTo>
                <a:lnTo>
                  <a:pt x="107275" y="1794959"/>
                </a:lnTo>
                <a:lnTo>
                  <a:pt x="76507" y="1764189"/>
                </a:lnTo>
                <a:lnTo>
                  <a:pt x="50251" y="1729389"/>
                </a:lnTo>
                <a:lnTo>
                  <a:pt x="28990" y="1691043"/>
                </a:lnTo>
                <a:lnTo>
                  <a:pt x="13206" y="1649632"/>
                </a:lnTo>
                <a:lnTo>
                  <a:pt x="3381" y="1605639"/>
                </a:lnTo>
                <a:lnTo>
                  <a:pt x="0" y="1559547"/>
                </a:lnTo>
                <a:lnTo>
                  <a:pt x="0" y="311912"/>
                </a:lnTo>
                <a:close/>
              </a:path>
            </a:pathLst>
          </a:custGeom>
          <a:ln w="57912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4904234"/>
            <a:ext cx="3179445" cy="972819"/>
          </a:xfrm>
          <a:custGeom>
            <a:avLst/>
            <a:gdLst/>
            <a:ahLst/>
            <a:cxnLst/>
            <a:rect l="l" t="t" r="r" b="b"/>
            <a:pathLst>
              <a:path w="3179445" h="972820">
                <a:moveTo>
                  <a:pt x="0" y="162051"/>
                </a:moveTo>
                <a:lnTo>
                  <a:pt x="5788" y="118972"/>
                </a:lnTo>
                <a:lnTo>
                  <a:pt x="22125" y="80262"/>
                </a:lnTo>
                <a:lnTo>
                  <a:pt x="47464" y="47464"/>
                </a:lnTo>
                <a:lnTo>
                  <a:pt x="80262" y="22125"/>
                </a:lnTo>
                <a:lnTo>
                  <a:pt x="118972" y="5788"/>
                </a:lnTo>
                <a:lnTo>
                  <a:pt x="162052" y="0"/>
                </a:lnTo>
                <a:lnTo>
                  <a:pt x="3017012" y="0"/>
                </a:lnTo>
                <a:lnTo>
                  <a:pt x="3060091" y="5788"/>
                </a:lnTo>
                <a:lnTo>
                  <a:pt x="3098801" y="22125"/>
                </a:lnTo>
                <a:lnTo>
                  <a:pt x="3131599" y="47464"/>
                </a:lnTo>
                <a:lnTo>
                  <a:pt x="3156938" y="80262"/>
                </a:lnTo>
                <a:lnTo>
                  <a:pt x="3173275" y="118972"/>
                </a:lnTo>
                <a:lnTo>
                  <a:pt x="3179064" y="162051"/>
                </a:lnTo>
                <a:lnTo>
                  <a:pt x="3179064" y="810259"/>
                </a:lnTo>
                <a:lnTo>
                  <a:pt x="3173275" y="853339"/>
                </a:lnTo>
                <a:lnTo>
                  <a:pt x="3156938" y="892049"/>
                </a:lnTo>
                <a:lnTo>
                  <a:pt x="3131599" y="924847"/>
                </a:lnTo>
                <a:lnTo>
                  <a:pt x="3098801" y="950186"/>
                </a:lnTo>
                <a:lnTo>
                  <a:pt x="3060091" y="966523"/>
                </a:lnTo>
                <a:lnTo>
                  <a:pt x="3017012" y="972311"/>
                </a:lnTo>
                <a:lnTo>
                  <a:pt x="162052" y="972311"/>
                </a:lnTo>
                <a:lnTo>
                  <a:pt x="118972" y="966523"/>
                </a:lnTo>
                <a:lnTo>
                  <a:pt x="80262" y="950186"/>
                </a:lnTo>
                <a:lnTo>
                  <a:pt x="47464" y="924847"/>
                </a:lnTo>
                <a:lnTo>
                  <a:pt x="22125" y="892049"/>
                </a:lnTo>
                <a:lnTo>
                  <a:pt x="5788" y="853339"/>
                </a:lnTo>
                <a:lnTo>
                  <a:pt x="0" y="810259"/>
                </a:lnTo>
                <a:lnTo>
                  <a:pt x="0" y="162051"/>
                </a:lnTo>
                <a:close/>
              </a:path>
            </a:pathLst>
          </a:custGeom>
          <a:ln w="57912">
            <a:solidFill>
              <a:srgbClr val="4836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11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6761" y="2072532"/>
            <a:ext cx="4130675" cy="2943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Tw Cen MT"/>
                <a:cs typeface="Tw Cen MT"/>
              </a:rPr>
              <a:t>The </a:t>
            </a:r>
            <a:r>
              <a:rPr dirty="0" sz="2900" spc="35">
                <a:latin typeface="Tw Cen MT"/>
                <a:cs typeface="Tw Cen MT"/>
              </a:rPr>
              <a:t>chart </a:t>
            </a:r>
            <a:r>
              <a:rPr dirty="0" sz="2900">
                <a:latin typeface="Tw Cen MT"/>
                <a:cs typeface="Tw Cen MT"/>
              </a:rPr>
              <a:t>helps users to  monitor their daily</a:t>
            </a:r>
            <a:r>
              <a:rPr dirty="0" sz="2900" spc="-90">
                <a:latin typeface="Tw Cen MT"/>
                <a:cs typeface="Tw Cen MT"/>
              </a:rPr>
              <a:t> </a:t>
            </a:r>
            <a:r>
              <a:rPr dirty="0" sz="2900" spc="-5">
                <a:latin typeface="Tw Cen MT"/>
                <a:cs typeface="Tw Cen MT"/>
              </a:rPr>
              <a:t>calorie  </a:t>
            </a:r>
            <a:r>
              <a:rPr dirty="0" sz="2900" spc="-15">
                <a:latin typeface="Tw Cen MT"/>
                <a:cs typeface="Tw Cen MT"/>
              </a:rPr>
              <a:t>intake.</a:t>
            </a:r>
            <a:endParaRPr sz="29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Clr>
                <a:srgbClr val="9F2936"/>
              </a:buClr>
              <a:buFont typeface="Wingdings"/>
              <a:buChar char=""/>
            </a:pPr>
            <a:endParaRPr sz="3100">
              <a:latin typeface="Times New Roman"/>
              <a:cs typeface="Times New Roman"/>
            </a:endParaRPr>
          </a:p>
          <a:p>
            <a:pPr marL="332740" marR="23495" indent="-320040">
              <a:lnSpc>
                <a:spcPct val="100000"/>
              </a:lnSpc>
              <a:spcBef>
                <a:spcPts val="2005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5">
                <a:latin typeface="Tw Cen MT"/>
                <a:cs typeface="Tw Cen MT"/>
              </a:rPr>
              <a:t>Calorie </a:t>
            </a:r>
            <a:r>
              <a:rPr dirty="0" sz="2900">
                <a:latin typeface="Tw Cen MT"/>
                <a:cs typeface="Tw Cen MT"/>
              </a:rPr>
              <a:t>difference </a:t>
            </a:r>
            <a:r>
              <a:rPr dirty="0" sz="2900" spc="-5">
                <a:latin typeface="Tw Cen MT"/>
                <a:cs typeface="Tw Cen MT"/>
              </a:rPr>
              <a:t>will</a:t>
            </a:r>
            <a:r>
              <a:rPr dirty="0" sz="2900" spc="-95">
                <a:latin typeface="Tw Cen MT"/>
                <a:cs typeface="Tw Cen MT"/>
              </a:rPr>
              <a:t> </a:t>
            </a:r>
            <a:r>
              <a:rPr dirty="0" sz="2900">
                <a:latin typeface="Tw Cen MT"/>
                <a:cs typeface="Tw Cen MT"/>
              </a:rPr>
              <a:t>be  calculated</a:t>
            </a:r>
            <a:r>
              <a:rPr dirty="0" sz="2900" spc="-45">
                <a:latin typeface="Tw Cen MT"/>
                <a:cs typeface="Tw Cen MT"/>
              </a:rPr>
              <a:t> </a:t>
            </a:r>
            <a:r>
              <a:rPr dirty="0" sz="2900" spc="-15">
                <a:latin typeface="Tw Cen MT"/>
                <a:cs typeface="Tw Cen MT"/>
              </a:rPr>
              <a:t>automatically.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0872" y="466154"/>
            <a:ext cx="25184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Food</a:t>
            </a:r>
            <a:r>
              <a:rPr dirty="0" sz="4400" spc="-105"/>
              <a:t> </a:t>
            </a:r>
            <a:r>
              <a:rPr dirty="0" sz="4400" spc="-5"/>
              <a:t>Diary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831" y="0"/>
            <a:ext cx="1511808" cy="147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12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6761" y="2032908"/>
            <a:ext cx="4001770" cy="3818254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332740" marR="5080" indent="-320040">
              <a:lnSpc>
                <a:spcPts val="2920"/>
              </a:lnSpc>
              <a:spcBef>
                <a:spcPts val="459"/>
              </a:spcBef>
              <a:buClr>
                <a:srgbClr val="9F2936"/>
              </a:buClr>
              <a:buSzPct val="59259"/>
              <a:buFont typeface="Wingdings"/>
              <a:buChar char=""/>
              <a:tabLst>
                <a:tab pos="332740" algn="l"/>
              </a:tabLst>
            </a:pPr>
            <a:r>
              <a:rPr dirty="0" sz="2700">
                <a:latin typeface="Tw Cen MT"/>
                <a:cs typeface="Tw Cen MT"/>
              </a:rPr>
              <a:t>The </a:t>
            </a:r>
            <a:r>
              <a:rPr dirty="0" sz="2700" spc="30">
                <a:latin typeface="Tw Cen MT"/>
                <a:cs typeface="Tw Cen MT"/>
              </a:rPr>
              <a:t>chart </a:t>
            </a:r>
            <a:r>
              <a:rPr dirty="0" sz="2700" spc="-5">
                <a:latin typeface="Tw Cen MT"/>
                <a:cs typeface="Tw Cen MT"/>
              </a:rPr>
              <a:t>will </a:t>
            </a:r>
            <a:r>
              <a:rPr dirty="0" sz="2700" spc="10">
                <a:latin typeface="Tw Cen MT"/>
                <a:cs typeface="Tw Cen MT"/>
              </a:rPr>
              <a:t>turn </a:t>
            </a:r>
            <a:r>
              <a:rPr dirty="0" sz="2700">
                <a:solidFill>
                  <a:srgbClr val="00B050"/>
                </a:solidFill>
                <a:latin typeface="Tw Cen MT"/>
                <a:cs typeface="Tw Cen MT"/>
              </a:rPr>
              <a:t>green </a:t>
            </a:r>
            <a:r>
              <a:rPr dirty="0" sz="2700" spc="-5">
                <a:latin typeface="Tw Cen MT"/>
                <a:cs typeface="Tw Cen MT"/>
              </a:rPr>
              <a:t>if  </a:t>
            </a:r>
            <a:r>
              <a:rPr dirty="0" sz="2700">
                <a:latin typeface="Tw Cen MT"/>
                <a:cs typeface="Tw Cen MT"/>
              </a:rPr>
              <a:t>the </a:t>
            </a:r>
            <a:r>
              <a:rPr dirty="0" sz="2700" spc="-5">
                <a:latin typeface="Tw Cen MT"/>
                <a:cs typeface="Tw Cen MT"/>
              </a:rPr>
              <a:t>calorie </a:t>
            </a:r>
            <a:r>
              <a:rPr dirty="0" sz="2700" spc="-10">
                <a:latin typeface="Tw Cen MT"/>
                <a:cs typeface="Tw Cen MT"/>
              </a:rPr>
              <a:t>intake </a:t>
            </a:r>
            <a:r>
              <a:rPr dirty="0" sz="2700" spc="-5">
                <a:latin typeface="Tw Cen MT"/>
                <a:cs typeface="Tw Cen MT"/>
              </a:rPr>
              <a:t>is within  </a:t>
            </a:r>
            <a:r>
              <a:rPr dirty="0" sz="2700">
                <a:latin typeface="Tw Cen MT"/>
                <a:cs typeface="Tw Cen MT"/>
              </a:rPr>
              <a:t>the </a:t>
            </a:r>
            <a:r>
              <a:rPr dirty="0" sz="2700" spc="-5">
                <a:latin typeface="Tw Cen MT"/>
                <a:cs typeface="Tw Cen MT"/>
              </a:rPr>
              <a:t>estimated daily calorie  requirements.</a:t>
            </a:r>
            <a:endParaRPr sz="27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"/>
            </a:pPr>
            <a:endParaRPr sz="3750">
              <a:latin typeface="Times New Roman"/>
              <a:cs typeface="Times New Roman"/>
            </a:endParaRPr>
          </a:p>
          <a:p>
            <a:pPr marL="332740" marR="260350" indent="-320040">
              <a:lnSpc>
                <a:spcPts val="2700"/>
              </a:lnSpc>
              <a:buClr>
                <a:srgbClr val="9F293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500" spc="-5">
                <a:latin typeface="Tw Cen MT"/>
                <a:cs typeface="Tw Cen MT"/>
              </a:rPr>
              <a:t>A </a:t>
            </a:r>
            <a:r>
              <a:rPr dirty="0" sz="2500" spc="-15">
                <a:latin typeface="Tw Cen MT"/>
                <a:cs typeface="Tw Cen MT"/>
              </a:rPr>
              <a:t>message </a:t>
            </a:r>
            <a:r>
              <a:rPr dirty="0" sz="2500" spc="-5">
                <a:latin typeface="Tw Cen MT"/>
                <a:cs typeface="Tw Cen MT"/>
              </a:rPr>
              <a:t>will pop up to  </a:t>
            </a:r>
            <a:r>
              <a:rPr dirty="0" sz="2500" spc="-10">
                <a:latin typeface="Tw Cen MT"/>
                <a:cs typeface="Tw Cen MT"/>
              </a:rPr>
              <a:t>motivate </a:t>
            </a:r>
            <a:r>
              <a:rPr dirty="0" sz="2500" spc="-5">
                <a:latin typeface="Tw Cen MT"/>
                <a:cs typeface="Tw Cen MT"/>
              </a:rPr>
              <a:t>users to eat  according to the  recommendation and carry  out </a:t>
            </a:r>
            <a:r>
              <a:rPr dirty="0" sz="2500" spc="-20">
                <a:latin typeface="Tw Cen MT"/>
                <a:cs typeface="Tw Cen MT"/>
              </a:rPr>
              <a:t>exercise</a:t>
            </a:r>
            <a:r>
              <a:rPr dirty="0" sz="2500" spc="10">
                <a:latin typeface="Tw Cen MT"/>
                <a:cs typeface="Tw Cen MT"/>
              </a:rPr>
              <a:t> </a:t>
            </a:r>
            <a:r>
              <a:rPr dirty="0" sz="2500" spc="-15">
                <a:latin typeface="Tw Cen MT"/>
                <a:cs typeface="Tw Cen MT"/>
              </a:rPr>
              <a:t>consistently.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204" y="1944623"/>
            <a:ext cx="4450079" cy="3931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160" y="2545085"/>
            <a:ext cx="4792345" cy="1460500"/>
          </a:xfrm>
          <a:custGeom>
            <a:avLst/>
            <a:gdLst/>
            <a:ahLst/>
            <a:cxnLst/>
            <a:rect l="l" t="t" r="r" b="b"/>
            <a:pathLst>
              <a:path w="4792345" h="1460500">
                <a:moveTo>
                  <a:pt x="0" y="243332"/>
                </a:moveTo>
                <a:lnTo>
                  <a:pt x="4943" y="194291"/>
                </a:lnTo>
                <a:lnTo>
                  <a:pt x="19121" y="148615"/>
                </a:lnTo>
                <a:lnTo>
                  <a:pt x="41556" y="107281"/>
                </a:lnTo>
                <a:lnTo>
                  <a:pt x="71269" y="71269"/>
                </a:lnTo>
                <a:lnTo>
                  <a:pt x="107281" y="41556"/>
                </a:lnTo>
                <a:lnTo>
                  <a:pt x="148615" y="19121"/>
                </a:lnTo>
                <a:lnTo>
                  <a:pt x="194291" y="4943"/>
                </a:lnTo>
                <a:lnTo>
                  <a:pt x="243332" y="0"/>
                </a:lnTo>
                <a:lnTo>
                  <a:pt x="1292606" y="0"/>
                </a:lnTo>
                <a:lnTo>
                  <a:pt x="1846580" y="0"/>
                </a:lnTo>
                <a:lnTo>
                  <a:pt x="1972564" y="0"/>
                </a:lnTo>
                <a:lnTo>
                  <a:pt x="2021604" y="4943"/>
                </a:lnTo>
                <a:lnTo>
                  <a:pt x="2067280" y="19121"/>
                </a:lnTo>
                <a:lnTo>
                  <a:pt x="2108614" y="41556"/>
                </a:lnTo>
                <a:lnTo>
                  <a:pt x="2144626" y="71269"/>
                </a:lnTo>
                <a:lnTo>
                  <a:pt x="2174339" y="107281"/>
                </a:lnTo>
                <a:lnTo>
                  <a:pt x="2196774" y="148615"/>
                </a:lnTo>
                <a:lnTo>
                  <a:pt x="2210952" y="194291"/>
                </a:lnTo>
                <a:lnTo>
                  <a:pt x="2215896" y="243332"/>
                </a:lnTo>
                <a:lnTo>
                  <a:pt x="2215896" y="851662"/>
                </a:lnTo>
                <a:lnTo>
                  <a:pt x="4792002" y="873455"/>
                </a:lnTo>
                <a:lnTo>
                  <a:pt x="2215896" y="1216660"/>
                </a:lnTo>
                <a:lnTo>
                  <a:pt x="2210952" y="1265688"/>
                </a:lnTo>
                <a:lnTo>
                  <a:pt x="2196774" y="1311366"/>
                </a:lnTo>
                <a:lnTo>
                  <a:pt x="2174339" y="1352701"/>
                </a:lnTo>
                <a:lnTo>
                  <a:pt x="2144626" y="1388716"/>
                </a:lnTo>
                <a:lnTo>
                  <a:pt x="2108614" y="1418431"/>
                </a:lnTo>
                <a:lnTo>
                  <a:pt x="2067280" y="1440868"/>
                </a:lnTo>
                <a:lnTo>
                  <a:pt x="2021604" y="1455047"/>
                </a:lnTo>
                <a:lnTo>
                  <a:pt x="1972564" y="1459992"/>
                </a:lnTo>
                <a:lnTo>
                  <a:pt x="1846580" y="1459992"/>
                </a:lnTo>
                <a:lnTo>
                  <a:pt x="1292606" y="1459992"/>
                </a:lnTo>
                <a:lnTo>
                  <a:pt x="243332" y="1459992"/>
                </a:lnTo>
                <a:lnTo>
                  <a:pt x="194291" y="1455047"/>
                </a:lnTo>
                <a:lnTo>
                  <a:pt x="148615" y="1440868"/>
                </a:lnTo>
                <a:lnTo>
                  <a:pt x="107281" y="1418431"/>
                </a:lnTo>
                <a:lnTo>
                  <a:pt x="71269" y="1388716"/>
                </a:lnTo>
                <a:lnTo>
                  <a:pt x="41556" y="1352701"/>
                </a:lnTo>
                <a:lnTo>
                  <a:pt x="19121" y="1311366"/>
                </a:lnTo>
                <a:lnTo>
                  <a:pt x="4943" y="1265688"/>
                </a:lnTo>
                <a:lnTo>
                  <a:pt x="0" y="1216647"/>
                </a:lnTo>
                <a:lnTo>
                  <a:pt x="0" y="851662"/>
                </a:lnTo>
                <a:lnTo>
                  <a:pt x="0" y="243332"/>
                </a:lnTo>
                <a:close/>
              </a:path>
            </a:pathLst>
          </a:custGeom>
          <a:ln w="64007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43783" y="2104649"/>
            <a:ext cx="1973580" cy="2863215"/>
          </a:xfrm>
          <a:custGeom>
            <a:avLst/>
            <a:gdLst/>
            <a:ahLst/>
            <a:cxnLst/>
            <a:rect l="l" t="t" r="r" b="b"/>
            <a:pathLst>
              <a:path w="1973579" h="2863215">
                <a:moveTo>
                  <a:pt x="0" y="195072"/>
                </a:moveTo>
                <a:lnTo>
                  <a:pt x="5152" y="150344"/>
                </a:lnTo>
                <a:lnTo>
                  <a:pt x="19827" y="109284"/>
                </a:lnTo>
                <a:lnTo>
                  <a:pt x="42855" y="73064"/>
                </a:lnTo>
                <a:lnTo>
                  <a:pt x="73064" y="42855"/>
                </a:lnTo>
                <a:lnTo>
                  <a:pt x="109284" y="19827"/>
                </a:lnTo>
                <a:lnTo>
                  <a:pt x="150344" y="5152"/>
                </a:lnTo>
                <a:lnTo>
                  <a:pt x="195072" y="0"/>
                </a:lnTo>
                <a:lnTo>
                  <a:pt x="1007237" y="0"/>
                </a:lnTo>
                <a:lnTo>
                  <a:pt x="1438910" y="0"/>
                </a:lnTo>
                <a:lnTo>
                  <a:pt x="1531620" y="0"/>
                </a:lnTo>
                <a:lnTo>
                  <a:pt x="1576347" y="5152"/>
                </a:lnTo>
                <a:lnTo>
                  <a:pt x="1617407" y="19827"/>
                </a:lnTo>
                <a:lnTo>
                  <a:pt x="1653627" y="42855"/>
                </a:lnTo>
                <a:lnTo>
                  <a:pt x="1683836" y="73064"/>
                </a:lnTo>
                <a:lnTo>
                  <a:pt x="1706864" y="109284"/>
                </a:lnTo>
                <a:lnTo>
                  <a:pt x="1721539" y="150344"/>
                </a:lnTo>
                <a:lnTo>
                  <a:pt x="1726692" y="195072"/>
                </a:lnTo>
                <a:lnTo>
                  <a:pt x="1726692" y="682752"/>
                </a:lnTo>
                <a:lnTo>
                  <a:pt x="1726692" y="975360"/>
                </a:lnTo>
                <a:lnTo>
                  <a:pt x="1721539" y="1020079"/>
                </a:lnTo>
                <a:lnTo>
                  <a:pt x="1706864" y="1061142"/>
                </a:lnTo>
                <a:lnTo>
                  <a:pt x="1683836" y="1097364"/>
                </a:lnTo>
                <a:lnTo>
                  <a:pt x="1653627" y="1127575"/>
                </a:lnTo>
                <a:lnTo>
                  <a:pt x="1617407" y="1150604"/>
                </a:lnTo>
                <a:lnTo>
                  <a:pt x="1576347" y="1165279"/>
                </a:lnTo>
                <a:lnTo>
                  <a:pt x="1531620" y="1170432"/>
                </a:lnTo>
                <a:lnTo>
                  <a:pt x="1438910" y="1170432"/>
                </a:lnTo>
                <a:lnTo>
                  <a:pt x="1973211" y="2863037"/>
                </a:lnTo>
                <a:lnTo>
                  <a:pt x="1007237" y="1170432"/>
                </a:lnTo>
                <a:lnTo>
                  <a:pt x="195072" y="1170432"/>
                </a:lnTo>
                <a:lnTo>
                  <a:pt x="150344" y="1165279"/>
                </a:lnTo>
                <a:lnTo>
                  <a:pt x="109284" y="1150604"/>
                </a:lnTo>
                <a:lnTo>
                  <a:pt x="73064" y="1127575"/>
                </a:lnTo>
                <a:lnTo>
                  <a:pt x="42855" y="1097364"/>
                </a:lnTo>
                <a:lnTo>
                  <a:pt x="19827" y="1061142"/>
                </a:lnTo>
                <a:lnTo>
                  <a:pt x="5152" y="1020079"/>
                </a:lnTo>
                <a:lnTo>
                  <a:pt x="0" y="975347"/>
                </a:lnTo>
                <a:lnTo>
                  <a:pt x="0" y="682752"/>
                </a:lnTo>
                <a:lnTo>
                  <a:pt x="0" y="195072"/>
                </a:lnTo>
                <a:close/>
              </a:path>
            </a:pathLst>
          </a:custGeom>
          <a:ln w="64008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0872" y="466154"/>
            <a:ext cx="25184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Food</a:t>
            </a:r>
            <a:r>
              <a:rPr dirty="0" sz="4400" spc="-105"/>
              <a:t> </a:t>
            </a:r>
            <a:r>
              <a:rPr dirty="0" sz="4400" spc="-5"/>
              <a:t>Diary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831" y="0"/>
            <a:ext cx="1511808" cy="147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13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6761" y="2032908"/>
            <a:ext cx="4106545" cy="37465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32740" marR="50165" indent="-320040">
              <a:lnSpc>
                <a:spcPts val="2920"/>
              </a:lnSpc>
              <a:spcBef>
                <a:spcPts val="459"/>
              </a:spcBef>
              <a:buClr>
                <a:srgbClr val="9F293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700">
                <a:latin typeface="Tw Cen MT"/>
                <a:cs typeface="Tw Cen MT"/>
              </a:rPr>
              <a:t>The </a:t>
            </a:r>
            <a:r>
              <a:rPr dirty="0" sz="2700" spc="30">
                <a:latin typeface="Tw Cen MT"/>
                <a:cs typeface="Tw Cen MT"/>
              </a:rPr>
              <a:t>chart </a:t>
            </a:r>
            <a:r>
              <a:rPr dirty="0" sz="2700" spc="-5">
                <a:latin typeface="Tw Cen MT"/>
                <a:cs typeface="Tw Cen MT"/>
              </a:rPr>
              <a:t>will </a:t>
            </a:r>
            <a:r>
              <a:rPr dirty="0" sz="2700" spc="10">
                <a:latin typeface="Tw Cen MT"/>
                <a:cs typeface="Tw Cen MT"/>
              </a:rPr>
              <a:t>turn </a:t>
            </a:r>
            <a:r>
              <a:rPr dirty="0" sz="2700">
                <a:solidFill>
                  <a:srgbClr val="FF0000"/>
                </a:solidFill>
                <a:latin typeface="Tw Cen MT"/>
                <a:cs typeface="Tw Cen MT"/>
              </a:rPr>
              <a:t>red</a:t>
            </a:r>
            <a:r>
              <a:rPr dirty="0" sz="2700" spc="-65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dirty="0" sz="2700" spc="-15">
                <a:solidFill>
                  <a:srgbClr val="FF0000"/>
                </a:solidFill>
                <a:latin typeface="Tw Cen MT"/>
                <a:cs typeface="Tw Cen MT"/>
              </a:rPr>
              <a:t>from </a:t>
            </a:r>
            <a:r>
              <a:rPr dirty="0" sz="2700" spc="-15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dirty="0" sz="2700">
                <a:solidFill>
                  <a:srgbClr val="00B050"/>
                </a:solidFill>
                <a:latin typeface="Tw Cen MT"/>
                <a:cs typeface="Tw Cen MT"/>
              </a:rPr>
              <a:t>green </a:t>
            </a:r>
            <a:r>
              <a:rPr dirty="0" sz="2700" spc="-5">
                <a:latin typeface="Tw Cen MT"/>
                <a:cs typeface="Tw Cen MT"/>
              </a:rPr>
              <a:t>if </a:t>
            </a:r>
            <a:r>
              <a:rPr dirty="0" sz="2700">
                <a:latin typeface="Tw Cen MT"/>
                <a:cs typeface="Tw Cen MT"/>
              </a:rPr>
              <a:t>the </a:t>
            </a:r>
            <a:r>
              <a:rPr dirty="0" sz="2700" spc="-5">
                <a:latin typeface="Tw Cen MT"/>
                <a:cs typeface="Tw Cen MT"/>
              </a:rPr>
              <a:t>calorie</a:t>
            </a:r>
            <a:r>
              <a:rPr dirty="0" sz="2700" spc="45">
                <a:latin typeface="Tw Cen MT"/>
                <a:cs typeface="Tw Cen MT"/>
              </a:rPr>
              <a:t> </a:t>
            </a:r>
            <a:r>
              <a:rPr dirty="0" sz="2700" spc="-10">
                <a:latin typeface="Tw Cen MT"/>
                <a:cs typeface="Tw Cen MT"/>
              </a:rPr>
              <a:t>intake</a:t>
            </a:r>
            <a:endParaRPr sz="2700">
              <a:latin typeface="Tw Cen MT"/>
              <a:cs typeface="Tw Cen MT"/>
            </a:endParaRPr>
          </a:p>
          <a:p>
            <a:pPr marL="332105">
              <a:lnSpc>
                <a:spcPts val="2705"/>
              </a:lnSpc>
            </a:pPr>
            <a:r>
              <a:rPr dirty="0" sz="2700">
                <a:latin typeface="Tw Cen MT"/>
                <a:cs typeface="Tw Cen MT"/>
              </a:rPr>
              <a:t>&gt; </a:t>
            </a:r>
            <a:r>
              <a:rPr dirty="0" sz="2700" spc="-5">
                <a:latin typeface="Tw Cen MT"/>
                <a:cs typeface="Tw Cen MT"/>
              </a:rPr>
              <a:t>estimated daily calorie</a:t>
            </a:r>
            <a:endParaRPr sz="2700">
              <a:latin typeface="Tw Cen MT"/>
              <a:cs typeface="Tw Cen MT"/>
            </a:endParaRPr>
          </a:p>
          <a:p>
            <a:pPr marL="332105">
              <a:lnSpc>
                <a:spcPts val="3080"/>
              </a:lnSpc>
            </a:pPr>
            <a:r>
              <a:rPr dirty="0" sz="2700" spc="-5">
                <a:latin typeface="Tw Cen MT"/>
                <a:cs typeface="Tw Cen MT"/>
              </a:rPr>
              <a:t>requirements.</a:t>
            </a:r>
            <a:endParaRPr sz="27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100000"/>
              </a:lnSpc>
              <a:buClr>
                <a:srgbClr val="9F293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700">
                <a:latin typeface="Tw Cen MT"/>
                <a:cs typeface="Tw Cen MT"/>
              </a:rPr>
              <a:t>A </a:t>
            </a:r>
            <a:r>
              <a:rPr dirty="0" sz="2700" spc="-10">
                <a:latin typeface="Tw Cen MT"/>
                <a:cs typeface="Tw Cen MT"/>
              </a:rPr>
              <a:t>message </a:t>
            </a:r>
            <a:r>
              <a:rPr dirty="0" sz="2700" spc="-5">
                <a:latin typeface="Tw Cen MT"/>
                <a:cs typeface="Tw Cen MT"/>
              </a:rPr>
              <a:t>will </a:t>
            </a:r>
            <a:r>
              <a:rPr dirty="0" sz="2700">
                <a:latin typeface="Tw Cen MT"/>
                <a:cs typeface="Tw Cen MT"/>
              </a:rPr>
              <a:t>pop up to  </a:t>
            </a:r>
            <a:r>
              <a:rPr dirty="0" sz="2700" spc="5">
                <a:latin typeface="Tw Cen MT"/>
                <a:cs typeface="Tw Cen MT"/>
              </a:rPr>
              <a:t>alert </a:t>
            </a:r>
            <a:r>
              <a:rPr dirty="0" sz="2700">
                <a:latin typeface="Tw Cen MT"/>
                <a:cs typeface="Tw Cen MT"/>
              </a:rPr>
              <a:t>users to eat</a:t>
            </a:r>
            <a:r>
              <a:rPr dirty="0" sz="2700" spc="-50">
                <a:latin typeface="Tw Cen MT"/>
                <a:cs typeface="Tw Cen MT"/>
              </a:rPr>
              <a:t> </a:t>
            </a:r>
            <a:r>
              <a:rPr dirty="0" sz="2700">
                <a:latin typeface="Tw Cen MT"/>
                <a:cs typeface="Tw Cen MT"/>
              </a:rPr>
              <a:t>according  to the recommendation and  </a:t>
            </a:r>
            <a:r>
              <a:rPr dirty="0" sz="2700" spc="-5">
                <a:latin typeface="Tw Cen MT"/>
                <a:cs typeface="Tw Cen MT"/>
              </a:rPr>
              <a:t>do </a:t>
            </a:r>
            <a:r>
              <a:rPr dirty="0" sz="2700">
                <a:latin typeface="Tw Cen MT"/>
                <a:cs typeface="Tw Cen MT"/>
              </a:rPr>
              <a:t>some</a:t>
            </a:r>
            <a:r>
              <a:rPr dirty="0" sz="2700" spc="-15">
                <a:latin typeface="Tw Cen MT"/>
                <a:cs typeface="Tw Cen MT"/>
              </a:rPr>
              <a:t> </a:t>
            </a:r>
            <a:r>
              <a:rPr dirty="0" sz="2700" spc="-20">
                <a:latin typeface="Tw Cen MT"/>
                <a:cs typeface="Tw Cen MT"/>
              </a:rPr>
              <a:t>exercise.</a:t>
            </a:r>
            <a:endParaRPr sz="27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1" y="2339340"/>
            <a:ext cx="2215895" cy="3931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88464" y="2316479"/>
            <a:ext cx="2217419" cy="3931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57272" y="2493267"/>
            <a:ext cx="2533650" cy="2682875"/>
          </a:xfrm>
          <a:custGeom>
            <a:avLst/>
            <a:gdLst/>
            <a:ahLst/>
            <a:cxnLst/>
            <a:rect l="l" t="t" r="r" b="b"/>
            <a:pathLst>
              <a:path w="2533650" h="2682875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078357" y="0"/>
                </a:lnTo>
                <a:lnTo>
                  <a:pt x="1540510" y="0"/>
                </a:lnTo>
                <a:lnTo>
                  <a:pt x="1644650" y="0"/>
                </a:lnTo>
                <a:lnTo>
                  <a:pt x="1691417" y="5386"/>
                </a:lnTo>
                <a:lnTo>
                  <a:pt x="1734349" y="20730"/>
                </a:lnTo>
                <a:lnTo>
                  <a:pt x="1772219" y="44806"/>
                </a:lnTo>
                <a:lnTo>
                  <a:pt x="1803805" y="76392"/>
                </a:lnTo>
                <a:lnTo>
                  <a:pt x="1827881" y="114262"/>
                </a:lnTo>
                <a:lnTo>
                  <a:pt x="1843225" y="157194"/>
                </a:lnTo>
                <a:lnTo>
                  <a:pt x="1848612" y="203962"/>
                </a:lnTo>
                <a:lnTo>
                  <a:pt x="1848612" y="713867"/>
                </a:lnTo>
                <a:lnTo>
                  <a:pt x="1848612" y="1019810"/>
                </a:lnTo>
                <a:lnTo>
                  <a:pt x="1843225" y="1066565"/>
                </a:lnTo>
                <a:lnTo>
                  <a:pt x="1827881" y="1109498"/>
                </a:lnTo>
                <a:lnTo>
                  <a:pt x="1803805" y="1147371"/>
                </a:lnTo>
                <a:lnTo>
                  <a:pt x="1772219" y="1178960"/>
                </a:lnTo>
                <a:lnTo>
                  <a:pt x="1734349" y="1203039"/>
                </a:lnTo>
                <a:lnTo>
                  <a:pt x="1691417" y="1218384"/>
                </a:lnTo>
                <a:lnTo>
                  <a:pt x="1644650" y="1223772"/>
                </a:lnTo>
                <a:lnTo>
                  <a:pt x="1540510" y="1223772"/>
                </a:lnTo>
                <a:lnTo>
                  <a:pt x="2533484" y="2682328"/>
                </a:lnTo>
                <a:lnTo>
                  <a:pt x="1078357" y="1223772"/>
                </a:lnTo>
                <a:lnTo>
                  <a:pt x="203961" y="1223772"/>
                </a:lnTo>
                <a:lnTo>
                  <a:pt x="157194" y="1218384"/>
                </a:lnTo>
                <a:lnTo>
                  <a:pt x="114262" y="1203039"/>
                </a:lnTo>
                <a:lnTo>
                  <a:pt x="76392" y="1178960"/>
                </a:lnTo>
                <a:lnTo>
                  <a:pt x="44806" y="1147371"/>
                </a:lnTo>
                <a:lnTo>
                  <a:pt x="20730" y="1109498"/>
                </a:lnTo>
                <a:lnTo>
                  <a:pt x="5386" y="1066565"/>
                </a:lnTo>
                <a:lnTo>
                  <a:pt x="0" y="1019797"/>
                </a:lnTo>
                <a:lnTo>
                  <a:pt x="0" y="713867"/>
                </a:lnTo>
                <a:lnTo>
                  <a:pt x="0" y="203962"/>
                </a:lnTo>
                <a:close/>
              </a:path>
            </a:pathLst>
          </a:custGeom>
          <a:ln w="64008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2692" y="3212597"/>
            <a:ext cx="4740275" cy="1224280"/>
          </a:xfrm>
          <a:custGeom>
            <a:avLst/>
            <a:gdLst/>
            <a:ahLst/>
            <a:cxnLst/>
            <a:rect l="l" t="t" r="r" b="b"/>
            <a:pathLst>
              <a:path w="474027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121029" y="0"/>
                </a:lnTo>
                <a:lnTo>
                  <a:pt x="1601470" y="0"/>
                </a:lnTo>
                <a:lnTo>
                  <a:pt x="1717802" y="0"/>
                </a:lnTo>
                <a:lnTo>
                  <a:pt x="1764569" y="5386"/>
                </a:lnTo>
                <a:lnTo>
                  <a:pt x="1807501" y="20730"/>
                </a:lnTo>
                <a:lnTo>
                  <a:pt x="1845371" y="44806"/>
                </a:lnTo>
                <a:lnTo>
                  <a:pt x="1876957" y="76392"/>
                </a:lnTo>
                <a:lnTo>
                  <a:pt x="1901033" y="114262"/>
                </a:lnTo>
                <a:lnTo>
                  <a:pt x="1916377" y="157194"/>
                </a:lnTo>
                <a:lnTo>
                  <a:pt x="1921764" y="203962"/>
                </a:lnTo>
                <a:lnTo>
                  <a:pt x="4740186" y="457644"/>
                </a:lnTo>
                <a:lnTo>
                  <a:pt x="1921764" y="509905"/>
                </a:lnTo>
                <a:lnTo>
                  <a:pt x="1921764" y="1019797"/>
                </a:lnTo>
                <a:lnTo>
                  <a:pt x="1916377" y="1066565"/>
                </a:lnTo>
                <a:lnTo>
                  <a:pt x="1901033" y="1109498"/>
                </a:lnTo>
                <a:lnTo>
                  <a:pt x="1876957" y="1147371"/>
                </a:lnTo>
                <a:lnTo>
                  <a:pt x="1845371" y="1178960"/>
                </a:lnTo>
                <a:lnTo>
                  <a:pt x="1807501" y="1203039"/>
                </a:lnTo>
                <a:lnTo>
                  <a:pt x="1764569" y="1218384"/>
                </a:lnTo>
                <a:lnTo>
                  <a:pt x="1717802" y="1223772"/>
                </a:lnTo>
                <a:lnTo>
                  <a:pt x="1601470" y="1223772"/>
                </a:lnTo>
                <a:lnTo>
                  <a:pt x="1121029" y="1223772"/>
                </a:lnTo>
                <a:lnTo>
                  <a:pt x="203961" y="1223772"/>
                </a:lnTo>
                <a:lnTo>
                  <a:pt x="157194" y="1218384"/>
                </a:lnTo>
                <a:lnTo>
                  <a:pt x="114262" y="1203039"/>
                </a:lnTo>
                <a:lnTo>
                  <a:pt x="76392" y="1178960"/>
                </a:lnTo>
                <a:lnTo>
                  <a:pt x="44806" y="1147371"/>
                </a:lnTo>
                <a:lnTo>
                  <a:pt x="20730" y="1109498"/>
                </a:lnTo>
                <a:lnTo>
                  <a:pt x="5386" y="1066565"/>
                </a:lnTo>
                <a:lnTo>
                  <a:pt x="0" y="1019797"/>
                </a:lnTo>
                <a:lnTo>
                  <a:pt x="0" y="509905"/>
                </a:lnTo>
                <a:lnTo>
                  <a:pt x="0" y="203962"/>
                </a:lnTo>
                <a:close/>
              </a:path>
            </a:pathLst>
          </a:custGeom>
          <a:ln w="64008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294" y="122204"/>
            <a:ext cx="61887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Weekly, </a:t>
            </a:r>
            <a:r>
              <a:rPr dirty="0" spc="-5"/>
              <a:t>Monthly and</a:t>
            </a:r>
            <a:r>
              <a:rPr dirty="0" spc="50"/>
              <a:t> </a:t>
            </a:r>
            <a:r>
              <a:rPr dirty="0" spc="-5"/>
              <a:t>Annually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7271" y="731702"/>
            <a:ext cx="646493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2E2E2E"/>
                </a:solidFill>
                <a:latin typeface="Tw Cen MT"/>
                <a:cs typeface="Tw Cen MT"/>
              </a:rPr>
              <a:t>Calorie Consumption</a:t>
            </a:r>
            <a:r>
              <a:rPr dirty="0" sz="4000">
                <a:solidFill>
                  <a:srgbClr val="2E2E2E"/>
                </a:solidFill>
                <a:latin typeface="Tw Cen MT"/>
                <a:cs typeface="Tw Cen MT"/>
              </a:rPr>
              <a:t> </a:t>
            </a:r>
            <a:r>
              <a:rPr dirty="0" sz="4000" spc="-5">
                <a:solidFill>
                  <a:srgbClr val="2E2E2E"/>
                </a:solidFill>
                <a:latin typeface="Tw Cen MT"/>
                <a:cs typeface="Tw Cen MT"/>
              </a:rPr>
              <a:t>Monitoring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68" y="5873427"/>
            <a:ext cx="7796530" cy="90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Tw Cen MT"/>
                <a:cs typeface="Tw Cen MT"/>
              </a:rPr>
              <a:t>Users can monitor their </a:t>
            </a:r>
            <a:r>
              <a:rPr dirty="0" sz="2900" spc="-5">
                <a:latin typeface="Tw Cen MT"/>
                <a:cs typeface="Tw Cen MT"/>
              </a:rPr>
              <a:t>calorie </a:t>
            </a:r>
            <a:r>
              <a:rPr dirty="0" sz="2900">
                <a:latin typeface="Tw Cen MT"/>
                <a:cs typeface="Tw Cen MT"/>
              </a:rPr>
              <a:t>consumption</a:t>
            </a:r>
            <a:r>
              <a:rPr dirty="0" sz="2900" spc="-110">
                <a:latin typeface="Tw Cen MT"/>
                <a:cs typeface="Tw Cen MT"/>
              </a:rPr>
              <a:t> </a:t>
            </a:r>
            <a:r>
              <a:rPr dirty="0" sz="2900" spc="-40">
                <a:latin typeface="Tw Cen MT"/>
                <a:cs typeface="Tw Cen MT"/>
              </a:rPr>
              <a:t>weekly,  </a:t>
            </a:r>
            <a:r>
              <a:rPr dirty="0" sz="2900">
                <a:latin typeface="Tw Cen MT"/>
                <a:cs typeface="Tw Cen MT"/>
              </a:rPr>
              <a:t>monthly and</a:t>
            </a:r>
            <a:r>
              <a:rPr dirty="0" sz="2900" spc="-10">
                <a:latin typeface="Tw Cen MT"/>
                <a:cs typeface="Tw Cen MT"/>
              </a:rPr>
              <a:t> </a:t>
            </a:r>
            <a:r>
              <a:rPr dirty="0" sz="2900">
                <a:latin typeface="Tw Cen MT"/>
                <a:cs typeface="Tw Cen MT"/>
              </a:rPr>
              <a:t>annually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088" y="188976"/>
            <a:ext cx="1513332" cy="1499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49008" y="1561338"/>
            <a:ext cx="1243330" cy="593090"/>
          </a:xfrm>
          <a:custGeom>
            <a:avLst/>
            <a:gdLst/>
            <a:ahLst/>
            <a:cxnLst/>
            <a:rect l="l" t="t" r="r" b="b"/>
            <a:pathLst>
              <a:path w="1243329" h="593089">
                <a:moveTo>
                  <a:pt x="1242783" y="444627"/>
                </a:moveTo>
                <a:lnTo>
                  <a:pt x="946365" y="444627"/>
                </a:lnTo>
                <a:lnTo>
                  <a:pt x="1128039" y="592836"/>
                </a:lnTo>
                <a:lnTo>
                  <a:pt x="1242783" y="444627"/>
                </a:lnTo>
                <a:close/>
              </a:path>
              <a:path w="1243329" h="593089">
                <a:moveTo>
                  <a:pt x="148209" y="0"/>
                </a:moveTo>
                <a:lnTo>
                  <a:pt x="0" y="0"/>
                </a:lnTo>
                <a:lnTo>
                  <a:pt x="59739" y="944"/>
                </a:lnTo>
                <a:lnTo>
                  <a:pt x="118742" y="3749"/>
                </a:lnTo>
                <a:lnTo>
                  <a:pt x="176903" y="8369"/>
                </a:lnTo>
                <a:lnTo>
                  <a:pt x="234119" y="14758"/>
                </a:lnTo>
                <a:lnTo>
                  <a:pt x="290287" y="22871"/>
                </a:lnTo>
                <a:lnTo>
                  <a:pt x="345303" y="32664"/>
                </a:lnTo>
                <a:lnTo>
                  <a:pt x="399064" y="44091"/>
                </a:lnTo>
                <a:lnTo>
                  <a:pt x="451465" y="57107"/>
                </a:lnTo>
                <a:lnTo>
                  <a:pt x="502403" y="71667"/>
                </a:lnTo>
                <a:lnTo>
                  <a:pt x="551775" y="87725"/>
                </a:lnTo>
                <a:lnTo>
                  <a:pt x="599476" y="105237"/>
                </a:lnTo>
                <a:lnTo>
                  <a:pt x="645404" y="124158"/>
                </a:lnTo>
                <a:lnTo>
                  <a:pt x="689454" y="144442"/>
                </a:lnTo>
                <a:lnTo>
                  <a:pt x="731524" y="166043"/>
                </a:lnTo>
                <a:lnTo>
                  <a:pt x="771509" y="188918"/>
                </a:lnTo>
                <a:lnTo>
                  <a:pt x="809306" y="213021"/>
                </a:lnTo>
                <a:lnTo>
                  <a:pt x="844810" y="238306"/>
                </a:lnTo>
                <a:lnTo>
                  <a:pt x="877920" y="264729"/>
                </a:lnTo>
                <a:lnTo>
                  <a:pt x="908530" y="292244"/>
                </a:lnTo>
                <a:lnTo>
                  <a:pt x="936538" y="320807"/>
                </a:lnTo>
                <a:lnTo>
                  <a:pt x="961840" y="350371"/>
                </a:lnTo>
                <a:lnTo>
                  <a:pt x="1003909" y="412326"/>
                </a:lnTo>
                <a:lnTo>
                  <a:pt x="1020470" y="444627"/>
                </a:lnTo>
                <a:lnTo>
                  <a:pt x="1168679" y="444627"/>
                </a:lnTo>
                <a:lnTo>
                  <a:pt x="1132540" y="380893"/>
                </a:lnTo>
                <a:lnTo>
                  <a:pt x="1084747" y="320807"/>
                </a:lnTo>
                <a:lnTo>
                  <a:pt x="1056739" y="292244"/>
                </a:lnTo>
                <a:lnTo>
                  <a:pt x="1026129" y="264729"/>
                </a:lnTo>
                <a:lnTo>
                  <a:pt x="993019" y="238306"/>
                </a:lnTo>
                <a:lnTo>
                  <a:pt x="957515" y="213021"/>
                </a:lnTo>
                <a:lnTo>
                  <a:pt x="919718" y="188918"/>
                </a:lnTo>
                <a:lnTo>
                  <a:pt x="879733" y="166043"/>
                </a:lnTo>
                <a:lnTo>
                  <a:pt x="837663" y="144442"/>
                </a:lnTo>
                <a:lnTo>
                  <a:pt x="793613" y="124158"/>
                </a:lnTo>
                <a:lnTo>
                  <a:pt x="747685" y="105237"/>
                </a:lnTo>
                <a:lnTo>
                  <a:pt x="699984" y="87725"/>
                </a:lnTo>
                <a:lnTo>
                  <a:pt x="650612" y="71667"/>
                </a:lnTo>
                <a:lnTo>
                  <a:pt x="599674" y="57107"/>
                </a:lnTo>
                <a:lnTo>
                  <a:pt x="547273" y="44091"/>
                </a:lnTo>
                <a:lnTo>
                  <a:pt x="493512" y="32664"/>
                </a:lnTo>
                <a:lnTo>
                  <a:pt x="438496" y="22871"/>
                </a:lnTo>
                <a:lnTo>
                  <a:pt x="382328" y="14758"/>
                </a:lnTo>
                <a:lnTo>
                  <a:pt x="325112" y="8369"/>
                </a:lnTo>
                <a:lnTo>
                  <a:pt x="266951" y="3749"/>
                </a:lnTo>
                <a:lnTo>
                  <a:pt x="207948" y="944"/>
                </a:lnTo>
                <a:lnTo>
                  <a:pt x="1482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95066" y="1561381"/>
            <a:ext cx="1128395" cy="593090"/>
          </a:xfrm>
          <a:custGeom>
            <a:avLst/>
            <a:gdLst/>
            <a:ahLst/>
            <a:cxnLst/>
            <a:rect l="l" t="t" r="r" b="b"/>
            <a:pathLst>
              <a:path w="1128395" h="593089">
                <a:moveTo>
                  <a:pt x="1068275" y="0"/>
                </a:moveTo>
                <a:lnTo>
                  <a:pt x="1009140" y="444"/>
                </a:lnTo>
                <a:lnTo>
                  <a:pt x="950744" y="2715"/>
                </a:lnTo>
                <a:lnTo>
                  <a:pt x="893180" y="6767"/>
                </a:lnTo>
                <a:lnTo>
                  <a:pt x="836544" y="12553"/>
                </a:lnTo>
                <a:lnTo>
                  <a:pt x="780931" y="20028"/>
                </a:lnTo>
                <a:lnTo>
                  <a:pt x="726435" y="29144"/>
                </a:lnTo>
                <a:lnTo>
                  <a:pt x="673152" y="39855"/>
                </a:lnTo>
                <a:lnTo>
                  <a:pt x="621177" y="52116"/>
                </a:lnTo>
                <a:lnTo>
                  <a:pt x="570605" y="65878"/>
                </a:lnTo>
                <a:lnTo>
                  <a:pt x="521530" y="81097"/>
                </a:lnTo>
                <a:lnTo>
                  <a:pt x="474048" y="97725"/>
                </a:lnTo>
                <a:lnTo>
                  <a:pt x="428254" y="115717"/>
                </a:lnTo>
                <a:lnTo>
                  <a:pt x="384243" y="135025"/>
                </a:lnTo>
                <a:lnTo>
                  <a:pt x="342109" y="155603"/>
                </a:lnTo>
                <a:lnTo>
                  <a:pt x="301948" y="177406"/>
                </a:lnTo>
                <a:lnTo>
                  <a:pt x="263855" y="200386"/>
                </a:lnTo>
                <a:lnTo>
                  <a:pt x="227925" y="224498"/>
                </a:lnTo>
                <a:lnTo>
                  <a:pt x="194252" y="249694"/>
                </a:lnTo>
                <a:lnTo>
                  <a:pt x="162932" y="275928"/>
                </a:lnTo>
                <a:lnTo>
                  <a:pt x="134060" y="303155"/>
                </a:lnTo>
                <a:lnTo>
                  <a:pt x="107731" y="331327"/>
                </a:lnTo>
                <a:lnTo>
                  <a:pt x="63080" y="390323"/>
                </a:lnTo>
                <a:lnTo>
                  <a:pt x="29741" y="452543"/>
                </a:lnTo>
                <a:lnTo>
                  <a:pt x="8473" y="517619"/>
                </a:lnTo>
                <a:lnTo>
                  <a:pt x="1468" y="561518"/>
                </a:lnTo>
                <a:lnTo>
                  <a:pt x="0" y="592792"/>
                </a:lnTo>
                <a:lnTo>
                  <a:pt x="148208" y="592792"/>
                </a:lnTo>
                <a:lnTo>
                  <a:pt x="149954" y="558437"/>
                </a:lnTo>
                <a:lnTo>
                  <a:pt x="155128" y="524575"/>
                </a:lnTo>
                <a:lnTo>
                  <a:pt x="175394" y="458549"/>
                </a:lnTo>
                <a:lnTo>
                  <a:pt x="208265" y="395163"/>
                </a:lnTo>
                <a:lnTo>
                  <a:pt x="253000" y="334863"/>
                </a:lnTo>
                <a:lnTo>
                  <a:pt x="279585" y="306010"/>
                </a:lnTo>
                <a:lnTo>
                  <a:pt x="308858" y="278096"/>
                </a:lnTo>
                <a:lnTo>
                  <a:pt x="340727" y="251178"/>
                </a:lnTo>
                <a:lnTo>
                  <a:pt x="375099" y="225310"/>
                </a:lnTo>
                <a:lnTo>
                  <a:pt x="411881" y="200549"/>
                </a:lnTo>
                <a:lnTo>
                  <a:pt x="450981" y="176952"/>
                </a:lnTo>
                <a:lnTo>
                  <a:pt x="492306" y="154573"/>
                </a:lnTo>
                <a:lnTo>
                  <a:pt x="535763" y="133468"/>
                </a:lnTo>
                <a:lnTo>
                  <a:pt x="581260" y="113694"/>
                </a:lnTo>
                <a:lnTo>
                  <a:pt x="628705" y="95307"/>
                </a:lnTo>
                <a:lnTo>
                  <a:pt x="678004" y="78361"/>
                </a:lnTo>
                <a:lnTo>
                  <a:pt x="729065" y="62914"/>
                </a:lnTo>
                <a:lnTo>
                  <a:pt x="781796" y="49021"/>
                </a:lnTo>
                <a:lnTo>
                  <a:pt x="836104" y="36738"/>
                </a:lnTo>
                <a:lnTo>
                  <a:pt x="891895" y="26121"/>
                </a:lnTo>
                <a:lnTo>
                  <a:pt x="949079" y="17226"/>
                </a:lnTo>
                <a:lnTo>
                  <a:pt x="1007561" y="10108"/>
                </a:lnTo>
                <a:lnTo>
                  <a:pt x="1067249" y="4824"/>
                </a:lnTo>
                <a:lnTo>
                  <a:pt x="1128052" y="1429"/>
                </a:lnTo>
                <a:lnTo>
                  <a:pt x="1068275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95060" y="1561338"/>
            <a:ext cx="2296795" cy="593090"/>
          </a:xfrm>
          <a:custGeom>
            <a:avLst/>
            <a:gdLst/>
            <a:ahLst/>
            <a:cxnLst/>
            <a:rect l="l" t="t" r="r" b="b"/>
            <a:pathLst>
              <a:path w="2296795" h="593089">
                <a:moveTo>
                  <a:pt x="1053947" y="0"/>
                </a:moveTo>
                <a:lnTo>
                  <a:pt x="1113687" y="944"/>
                </a:lnTo>
                <a:lnTo>
                  <a:pt x="1172689" y="3749"/>
                </a:lnTo>
                <a:lnTo>
                  <a:pt x="1230851" y="8369"/>
                </a:lnTo>
                <a:lnTo>
                  <a:pt x="1288067" y="14758"/>
                </a:lnTo>
                <a:lnTo>
                  <a:pt x="1344235" y="22871"/>
                </a:lnTo>
                <a:lnTo>
                  <a:pt x="1399251" y="32664"/>
                </a:lnTo>
                <a:lnTo>
                  <a:pt x="1453011" y="44091"/>
                </a:lnTo>
                <a:lnTo>
                  <a:pt x="1505412" y="57107"/>
                </a:lnTo>
                <a:lnTo>
                  <a:pt x="1556351" y="71667"/>
                </a:lnTo>
                <a:lnTo>
                  <a:pt x="1605722" y="87725"/>
                </a:lnTo>
                <a:lnTo>
                  <a:pt x="1653424" y="105237"/>
                </a:lnTo>
                <a:lnTo>
                  <a:pt x="1699352" y="124158"/>
                </a:lnTo>
                <a:lnTo>
                  <a:pt x="1743402" y="144442"/>
                </a:lnTo>
                <a:lnTo>
                  <a:pt x="1785472" y="166043"/>
                </a:lnTo>
                <a:lnTo>
                  <a:pt x="1825456" y="188918"/>
                </a:lnTo>
                <a:lnTo>
                  <a:pt x="1863253" y="213021"/>
                </a:lnTo>
                <a:lnTo>
                  <a:pt x="1898758" y="238306"/>
                </a:lnTo>
                <a:lnTo>
                  <a:pt x="1931868" y="264729"/>
                </a:lnTo>
                <a:lnTo>
                  <a:pt x="1962478" y="292244"/>
                </a:lnTo>
                <a:lnTo>
                  <a:pt x="1990486" y="320807"/>
                </a:lnTo>
                <a:lnTo>
                  <a:pt x="2015787" y="350371"/>
                </a:lnTo>
                <a:lnTo>
                  <a:pt x="2057857" y="412326"/>
                </a:lnTo>
                <a:lnTo>
                  <a:pt x="2074418" y="444627"/>
                </a:lnTo>
                <a:lnTo>
                  <a:pt x="2000313" y="444627"/>
                </a:lnTo>
                <a:lnTo>
                  <a:pt x="2181987" y="592836"/>
                </a:lnTo>
                <a:lnTo>
                  <a:pt x="2296731" y="444627"/>
                </a:lnTo>
                <a:lnTo>
                  <a:pt x="2222627" y="444627"/>
                </a:lnTo>
                <a:lnTo>
                  <a:pt x="2206066" y="412326"/>
                </a:lnTo>
                <a:lnTo>
                  <a:pt x="2163996" y="350371"/>
                </a:lnTo>
                <a:lnTo>
                  <a:pt x="2138695" y="320807"/>
                </a:lnTo>
                <a:lnTo>
                  <a:pt x="2110687" y="292244"/>
                </a:lnTo>
                <a:lnTo>
                  <a:pt x="2080077" y="264729"/>
                </a:lnTo>
                <a:lnTo>
                  <a:pt x="2046967" y="238306"/>
                </a:lnTo>
                <a:lnTo>
                  <a:pt x="2011462" y="213021"/>
                </a:lnTo>
                <a:lnTo>
                  <a:pt x="1973665" y="188918"/>
                </a:lnTo>
                <a:lnTo>
                  <a:pt x="1933681" y="166043"/>
                </a:lnTo>
                <a:lnTo>
                  <a:pt x="1891611" y="144442"/>
                </a:lnTo>
                <a:lnTo>
                  <a:pt x="1847561" y="124158"/>
                </a:lnTo>
                <a:lnTo>
                  <a:pt x="1801633" y="105237"/>
                </a:lnTo>
                <a:lnTo>
                  <a:pt x="1753931" y="87725"/>
                </a:lnTo>
                <a:lnTo>
                  <a:pt x="1704560" y="71667"/>
                </a:lnTo>
                <a:lnTo>
                  <a:pt x="1653621" y="57107"/>
                </a:lnTo>
                <a:lnTo>
                  <a:pt x="1601220" y="44091"/>
                </a:lnTo>
                <a:lnTo>
                  <a:pt x="1547460" y="32664"/>
                </a:lnTo>
                <a:lnTo>
                  <a:pt x="1492444" y="22871"/>
                </a:lnTo>
                <a:lnTo>
                  <a:pt x="1436276" y="14758"/>
                </a:lnTo>
                <a:lnTo>
                  <a:pt x="1379060" y="8369"/>
                </a:lnTo>
                <a:lnTo>
                  <a:pt x="1320898" y="3749"/>
                </a:lnTo>
                <a:lnTo>
                  <a:pt x="1261896" y="944"/>
                </a:lnTo>
                <a:lnTo>
                  <a:pt x="1202156" y="0"/>
                </a:lnTo>
                <a:lnTo>
                  <a:pt x="1053947" y="0"/>
                </a:lnTo>
                <a:lnTo>
                  <a:pt x="994140" y="938"/>
                </a:lnTo>
                <a:lnTo>
                  <a:pt x="935208" y="3720"/>
                </a:lnTo>
                <a:lnTo>
                  <a:pt x="877241" y="8295"/>
                </a:lnTo>
                <a:lnTo>
                  <a:pt x="820326" y="14614"/>
                </a:lnTo>
                <a:lnTo>
                  <a:pt x="764554" y="22627"/>
                </a:lnTo>
                <a:lnTo>
                  <a:pt x="710013" y="32282"/>
                </a:lnTo>
                <a:lnTo>
                  <a:pt x="656792" y="43532"/>
                </a:lnTo>
                <a:lnTo>
                  <a:pt x="604980" y="56324"/>
                </a:lnTo>
                <a:lnTo>
                  <a:pt x="554666" y="70609"/>
                </a:lnTo>
                <a:lnTo>
                  <a:pt x="505939" y="86338"/>
                </a:lnTo>
                <a:lnTo>
                  <a:pt x="458888" y="103460"/>
                </a:lnTo>
                <a:lnTo>
                  <a:pt x="413603" y="121925"/>
                </a:lnTo>
                <a:lnTo>
                  <a:pt x="370171" y="141683"/>
                </a:lnTo>
                <a:lnTo>
                  <a:pt x="328682" y="162684"/>
                </a:lnTo>
                <a:lnTo>
                  <a:pt x="289225" y="184879"/>
                </a:lnTo>
                <a:lnTo>
                  <a:pt x="251888" y="208216"/>
                </a:lnTo>
                <a:lnTo>
                  <a:pt x="216762" y="232646"/>
                </a:lnTo>
                <a:lnTo>
                  <a:pt x="183935" y="258118"/>
                </a:lnTo>
                <a:lnTo>
                  <a:pt x="153495" y="284584"/>
                </a:lnTo>
                <a:lnTo>
                  <a:pt x="125532" y="311992"/>
                </a:lnTo>
                <a:lnTo>
                  <a:pt x="77392" y="369437"/>
                </a:lnTo>
                <a:lnTo>
                  <a:pt x="40227" y="430053"/>
                </a:lnTo>
                <a:lnTo>
                  <a:pt x="14748" y="493439"/>
                </a:lnTo>
                <a:lnTo>
                  <a:pt x="1668" y="559194"/>
                </a:lnTo>
                <a:lnTo>
                  <a:pt x="0" y="592836"/>
                </a:lnTo>
                <a:lnTo>
                  <a:pt x="148209" y="592836"/>
                </a:lnTo>
                <a:lnTo>
                  <a:pt x="149954" y="558481"/>
                </a:lnTo>
                <a:lnTo>
                  <a:pt x="155128" y="524618"/>
                </a:lnTo>
                <a:lnTo>
                  <a:pt x="175394" y="458593"/>
                </a:lnTo>
                <a:lnTo>
                  <a:pt x="208265" y="395207"/>
                </a:lnTo>
                <a:lnTo>
                  <a:pt x="253000" y="334906"/>
                </a:lnTo>
                <a:lnTo>
                  <a:pt x="279585" y="306054"/>
                </a:lnTo>
                <a:lnTo>
                  <a:pt x="308858" y="278140"/>
                </a:lnTo>
                <a:lnTo>
                  <a:pt x="340727" y="251221"/>
                </a:lnTo>
                <a:lnTo>
                  <a:pt x="375099" y="225354"/>
                </a:lnTo>
                <a:lnTo>
                  <a:pt x="411881" y="200593"/>
                </a:lnTo>
                <a:lnTo>
                  <a:pt x="450981" y="176995"/>
                </a:lnTo>
                <a:lnTo>
                  <a:pt x="492306" y="154616"/>
                </a:lnTo>
                <a:lnTo>
                  <a:pt x="535763" y="133512"/>
                </a:lnTo>
                <a:lnTo>
                  <a:pt x="581260" y="113738"/>
                </a:lnTo>
                <a:lnTo>
                  <a:pt x="628705" y="95350"/>
                </a:lnTo>
                <a:lnTo>
                  <a:pt x="678004" y="78405"/>
                </a:lnTo>
                <a:lnTo>
                  <a:pt x="729065" y="62958"/>
                </a:lnTo>
                <a:lnTo>
                  <a:pt x="781796" y="49065"/>
                </a:lnTo>
                <a:lnTo>
                  <a:pt x="836104" y="36782"/>
                </a:lnTo>
                <a:lnTo>
                  <a:pt x="891895" y="26165"/>
                </a:lnTo>
                <a:lnTo>
                  <a:pt x="949079" y="17269"/>
                </a:lnTo>
                <a:lnTo>
                  <a:pt x="1007561" y="10152"/>
                </a:lnTo>
                <a:lnTo>
                  <a:pt x="1067249" y="4867"/>
                </a:lnTo>
                <a:lnTo>
                  <a:pt x="1128052" y="1473"/>
                </a:lnTo>
              </a:path>
            </a:pathLst>
          </a:custGeom>
          <a:ln w="19811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88564" y="2636520"/>
            <a:ext cx="2624455" cy="282892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algn="ctr" marL="148590" marR="142875" indent="-635">
              <a:lnSpc>
                <a:spcPct val="100000"/>
              </a:lnSpc>
              <a:spcBef>
                <a:spcPts val="210"/>
              </a:spcBef>
            </a:pPr>
            <a:r>
              <a:rPr dirty="0" sz="2600">
                <a:latin typeface="Tw Cen MT"/>
                <a:cs typeface="Tw Cen MT"/>
              </a:rPr>
              <a:t>Swipe screen to  </a:t>
            </a:r>
            <a:r>
              <a:rPr dirty="0" sz="2600" spc="-5">
                <a:latin typeface="Tw Cen MT"/>
                <a:cs typeface="Tw Cen MT"/>
              </a:rPr>
              <a:t>the </a:t>
            </a:r>
            <a:r>
              <a:rPr dirty="0" sz="2600">
                <a:latin typeface="Tw Cen MT"/>
                <a:cs typeface="Tw Cen MT"/>
              </a:rPr>
              <a:t>right, a  </a:t>
            </a:r>
            <a:r>
              <a:rPr dirty="0" sz="2600" spc="-5">
                <a:latin typeface="Tw Cen MT"/>
                <a:cs typeface="Tw Cen MT"/>
              </a:rPr>
              <a:t>graph </a:t>
            </a:r>
            <a:r>
              <a:rPr dirty="0" sz="2600">
                <a:latin typeface="Tw Cen MT"/>
                <a:cs typeface="Tw Cen MT"/>
              </a:rPr>
              <a:t>on </a:t>
            </a:r>
            <a:r>
              <a:rPr dirty="0" sz="2600" spc="-5">
                <a:latin typeface="Tw Cen MT"/>
                <a:cs typeface="Tw Cen MT"/>
              </a:rPr>
              <a:t>calorie  </a:t>
            </a:r>
            <a:r>
              <a:rPr dirty="0" sz="2600">
                <a:latin typeface="Tw Cen MT"/>
                <a:cs typeface="Tw Cen MT"/>
              </a:rPr>
              <a:t>consumption  </a:t>
            </a:r>
            <a:r>
              <a:rPr dirty="0" sz="2600" spc="5">
                <a:latin typeface="Tw Cen MT"/>
                <a:cs typeface="Tw Cen MT"/>
              </a:rPr>
              <a:t>pattern </a:t>
            </a:r>
            <a:r>
              <a:rPr dirty="0" sz="2600">
                <a:latin typeface="Tw Cen MT"/>
                <a:cs typeface="Tw Cen MT"/>
              </a:rPr>
              <a:t>will be  </a:t>
            </a:r>
            <a:r>
              <a:rPr dirty="0" sz="2600" spc="-15">
                <a:latin typeface="Tw Cen MT"/>
                <a:cs typeface="Tw Cen MT"/>
              </a:rPr>
              <a:t>shown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0656" y="1700783"/>
            <a:ext cx="2593847" cy="4149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1459" y="1776983"/>
            <a:ext cx="2563367" cy="4099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14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4734" y="190020"/>
            <a:ext cx="61887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Weekly, </a:t>
            </a:r>
            <a:r>
              <a:rPr dirty="0" spc="-5"/>
              <a:t>Monthly and</a:t>
            </a:r>
            <a:r>
              <a:rPr dirty="0" spc="50"/>
              <a:t> </a:t>
            </a:r>
            <a:r>
              <a:rPr dirty="0" spc="-5"/>
              <a:t>Annually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0321" y="799517"/>
            <a:ext cx="49599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>
                <a:solidFill>
                  <a:srgbClr val="2E2E2E"/>
                </a:solidFill>
                <a:latin typeface="Tw Cen MT"/>
                <a:cs typeface="Tw Cen MT"/>
              </a:rPr>
              <a:t>Body </a:t>
            </a:r>
            <a:r>
              <a:rPr dirty="0" sz="4000" spc="-60">
                <a:solidFill>
                  <a:srgbClr val="2E2E2E"/>
                </a:solidFill>
                <a:latin typeface="Tw Cen MT"/>
                <a:cs typeface="Tw Cen MT"/>
              </a:rPr>
              <a:t>Weight</a:t>
            </a:r>
            <a:r>
              <a:rPr dirty="0" sz="4000" spc="-15">
                <a:solidFill>
                  <a:srgbClr val="2E2E2E"/>
                </a:solidFill>
                <a:latin typeface="Tw Cen MT"/>
                <a:cs typeface="Tw Cen MT"/>
              </a:rPr>
              <a:t> </a:t>
            </a:r>
            <a:r>
              <a:rPr dirty="0" sz="4000" spc="-5">
                <a:solidFill>
                  <a:srgbClr val="2E2E2E"/>
                </a:solidFill>
                <a:latin typeface="Tw Cen MT"/>
                <a:cs typeface="Tw Cen MT"/>
              </a:rPr>
              <a:t>Monitoring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0552" y="1670304"/>
            <a:ext cx="2500827" cy="4235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3088" y="188976"/>
            <a:ext cx="1513332" cy="149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8568" y="1689354"/>
            <a:ext cx="1243330" cy="593090"/>
          </a:xfrm>
          <a:custGeom>
            <a:avLst/>
            <a:gdLst/>
            <a:ahLst/>
            <a:cxnLst/>
            <a:rect l="l" t="t" r="r" b="b"/>
            <a:pathLst>
              <a:path w="1243329" h="593089">
                <a:moveTo>
                  <a:pt x="1242783" y="444627"/>
                </a:moveTo>
                <a:lnTo>
                  <a:pt x="946365" y="444627"/>
                </a:lnTo>
                <a:lnTo>
                  <a:pt x="1128039" y="592836"/>
                </a:lnTo>
                <a:lnTo>
                  <a:pt x="1242783" y="444627"/>
                </a:lnTo>
                <a:close/>
              </a:path>
              <a:path w="1243329" h="593089">
                <a:moveTo>
                  <a:pt x="148209" y="0"/>
                </a:moveTo>
                <a:lnTo>
                  <a:pt x="0" y="0"/>
                </a:lnTo>
                <a:lnTo>
                  <a:pt x="59739" y="944"/>
                </a:lnTo>
                <a:lnTo>
                  <a:pt x="118742" y="3749"/>
                </a:lnTo>
                <a:lnTo>
                  <a:pt x="176903" y="8369"/>
                </a:lnTo>
                <a:lnTo>
                  <a:pt x="234119" y="14758"/>
                </a:lnTo>
                <a:lnTo>
                  <a:pt x="290287" y="22871"/>
                </a:lnTo>
                <a:lnTo>
                  <a:pt x="345303" y="32664"/>
                </a:lnTo>
                <a:lnTo>
                  <a:pt x="399064" y="44091"/>
                </a:lnTo>
                <a:lnTo>
                  <a:pt x="451465" y="57107"/>
                </a:lnTo>
                <a:lnTo>
                  <a:pt x="502403" y="71667"/>
                </a:lnTo>
                <a:lnTo>
                  <a:pt x="551775" y="87725"/>
                </a:lnTo>
                <a:lnTo>
                  <a:pt x="599476" y="105237"/>
                </a:lnTo>
                <a:lnTo>
                  <a:pt x="645404" y="124158"/>
                </a:lnTo>
                <a:lnTo>
                  <a:pt x="689454" y="144442"/>
                </a:lnTo>
                <a:lnTo>
                  <a:pt x="731524" y="166043"/>
                </a:lnTo>
                <a:lnTo>
                  <a:pt x="771509" y="188918"/>
                </a:lnTo>
                <a:lnTo>
                  <a:pt x="809306" y="213021"/>
                </a:lnTo>
                <a:lnTo>
                  <a:pt x="844810" y="238306"/>
                </a:lnTo>
                <a:lnTo>
                  <a:pt x="877920" y="264729"/>
                </a:lnTo>
                <a:lnTo>
                  <a:pt x="908530" y="292244"/>
                </a:lnTo>
                <a:lnTo>
                  <a:pt x="936538" y="320807"/>
                </a:lnTo>
                <a:lnTo>
                  <a:pt x="961840" y="350371"/>
                </a:lnTo>
                <a:lnTo>
                  <a:pt x="1003909" y="412326"/>
                </a:lnTo>
                <a:lnTo>
                  <a:pt x="1020470" y="444627"/>
                </a:lnTo>
                <a:lnTo>
                  <a:pt x="1168679" y="444627"/>
                </a:lnTo>
                <a:lnTo>
                  <a:pt x="1132540" y="380893"/>
                </a:lnTo>
                <a:lnTo>
                  <a:pt x="1084747" y="320807"/>
                </a:lnTo>
                <a:lnTo>
                  <a:pt x="1056739" y="292244"/>
                </a:lnTo>
                <a:lnTo>
                  <a:pt x="1026129" y="264729"/>
                </a:lnTo>
                <a:lnTo>
                  <a:pt x="993019" y="238306"/>
                </a:lnTo>
                <a:lnTo>
                  <a:pt x="957515" y="213021"/>
                </a:lnTo>
                <a:lnTo>
                  <a:pt x="919718" y="188918"/>
                </a:lnTo>
                <a:lnTo>
                  <a:pt x="879733" y="166043"/>
                </a:lnTo>
                <a:lnTo>
                  <a:pt x="837663" y="144442"/>
                </a:lnTo>
                <a:lnTo>
                  <a:pt x="793613" y="124158"/>
                </a:lnTo>
                <a:lnTo>
                  <a:pt x="747685" y="105237"/>
                </a:lnTo>
                <a:lnTo>
                  <a:pt x="699984" y="87725"/>
                </a:lnTo>
                <a:lnTo>
                  <a:pt x="650612" y="71667"/>
                </a:lnTo>
                <a:lnTo>
                  <a:pt x="599674" y="57107"/>
                </a:lnTo>
                <a:lnTo>
                  <a:pt x="547273" y="44091"/>
                </a:lnTo>
                <a:lnTo>
                  <a:pt x="493512" y="32664"/>
                </a:lnTo>
                <a:lnTo>
                  <a:pt x="438496" y="22871"/>
                </a:lnTo>
                <a:lnTo>
                  <a:pt x="382328" y="14758"/>
                </a:lnTo>
                <a:lnTo>
                  <a:pt x="325112" y="8369"/>
                </a:lnTo>
                <a:lnTo>
                  <a:pt x="266951" y="3749"/>
                </a:lnTo>
                <a:lnTo>
                  <a:pt x="207948" y="944"/>
                </a:lnTo>
                <a:lnTo>
                  <a:pt x="1482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84626" y="1689397"/>
            <a:ext cx="1128395" cy="593090"/>
          </a:xfrm>
          <a:custGeom>
            <a:avLst/>
            <a:gdLst/>
            <a:ahLst/>
            <a:cxnLst/>
            <a:rect l="l" t="t" r="r" b="b"/>
            <a:pathLst>
              <a:path w="1128395" h="593089">
                <a:moveTo>
                  <a:pt x="1068275" y="0"/>
                </a:moveTo>
                <a:lnTo>
                  <a:pt x="1009140" y="444"/>
                </a:lnTo>
                <a:lnTo>
                  <a:pt x="950744" y="2715"/>
                </a:lnTo>
                <a:lnTo>
                  <a:pt x="893180" y="6767"/>
                </a:lnTo>
                <a:lnTo>
                  <a:pt x="836544" y="12553"/>
                </a:lnTo>
                <a:lnTo>
                  <a:pt x="780931" y="20028"/>
                </a:lnTo>
                <a:lnTo>
                  <a:pt x="726435" y="29144"/>
                </a:lnTo>
                <a:lnTo>
                  <a:pt x="673152" y="39855"/>
                </a:lnTo>
                <a:lnTo>
                  <a:pt x="621177" y="52116"/>
                </a:lnTo>
                <a:lnTo>
                  <a:pt x="570605" y="65878"/>
                </a:lnTo>
                <a:lnTo>
                  <a:pt x="521530" y="81097"/>
                </a:lnTo>
                <a:lnTo>
                  <a:pt x="474048" y="97725"/>
                </a:lnTo>
                <a:lnTo>
                  <a:pt x="428254" y="115717"/>
                </a:lnTo>
                <a:lnTo>
                  <a:pt x="384243" y="135025"/>
                </a:lnTo>
                <a:lnTo>
                  <a:pt x="342109" y="155603"/>
                </a:lnTo>
                <a:lnTo>
                  <a:pt x="301948" y="177406"/>
                </a:lnTo>
                <a:lnTo>
                  <a:pt x="263855" y="200386"/>
                </a:lnTo>
                <a:lnTo>
                  <a:pt x="227925" y="224498"/>
                </a:lnTo>
                <a:lnTo>
                  <a:pt x="194252" y="249694"/>
                </a:lnTo>
                <a:lnTo>
                  <a:pt x="162932" y="275928"/>
                </a:lnTo>
                <a:lnTo>
                  <a:pt x="134060" y="303155"/>
                </a:lnTo>
                <a:lnTo>
                  <a:pt x="107731" y="331327"/>
                </a:lnTo>
                <a:lnTo>
                  <a:pt x="63080" y="390323"/>
                </a:lnTo>
                <a:lnTo>
                  <a:pt x="29741" y="452543"/>
                </a:lnTo>
                <a:lnTo>
                  <a:pt x="8473" y="517619"/>
                </a:lnTo>
                <a:lnTo>
                  <a:pt x="1468" y="561518"/>
                </a:lnTo>
                <a:lnTo>
                  <a:pt x="0" y="592792"/>
                </a:lnTo>
                <a:lnTo>
                  <a:pt x="148209" y="592792"/>
                </a:lnTo>
                <a:lnTo>
                  <a:pt x="149954" y="558437"/>
                </a:lnTo>
                <a:lnTo>
                  <a:pt x="155128" y="524575"/>
                </a:lnTo>
                <a:lnTo>
                  <a:pt x="175394" y="458549"/>
                </a:lnTo>
                <a:lnTo>
                  <a:pt x="208265" y="395163"/>
                </a:lnTo>
                <a:lnTo>
                  <a:pt x="253000" y="334863"/>
                </a:lnTo>
                <a:lnTo>
                  <a:pt x="279585" y="306010"/>
                </a:lnTo>
                <a:lnTo>
                  <a:pt x="308858" y="278096"/>
                </a:lnTo>
                <a:lnTo>
                  <a:pt x="340727" y="251178"/>
                </a:lnTo>
                <a:lnTo>
                  <a:pt x="375099" y="225310"/>
                </a:lnTo>
                <a:lnTo>
                  <a:pt x="411881" y="200549"/>
                </a:lnTo>
                <a:lnTo>
                  <a:pt x="450981" y="176952"/>
                </a:lnTo>
                <a:lnTo>
                  <a:pt x="492306" y="154573"/>
                </a:lnTo>
                <a:lnTo>
                  <a:pt x="535763" y="133468"/>
                </a:lnTo>
                <a:lnTo>
                  <a:pt x="581260" y="113694"/>
                </a:lnTo>
                <a:lnTo>
                  <a:pt x="628705" y="95307"/>
                </a:lnTo>
                <a:lnTo>
                  <a:pt x="678004" y="78361"/>
                </a:lnTo>
                <a:lnTo>
                  <a:pt x="729065" y="62914"/>
                </a:lnTo>
                <a:lnTo>
                  <a:pt x="781796" y="49021"/>
                </a:lnTo>
                <a:lnTo>
                  <a:pt x="836104" y="36738"/>
                </a:lnTo>
                <a:lnTo>
                  <a:pt x="891895" y="26121"/>
                </a:lnTo>
                <a:lnTo>
                  <a:pt x="949079" y="17226"/>
                </a:lnTo>
                <a:lnTo>
                  <a:pt x="1007561" y="10108"/>
                </a:lnTo>
                <a:lnTo>
                  <a:pt x="1067249" y="4824"/>
                </a:lnTo>
                <a:lnTo>
                  <a:pt x="1128052" y="1429"/>
                </a:lnTo>
                <a:lnTo>
                  <a:pt x="1068275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84621" y="1689354"/>
            <a:ext cx="2296795" cy="593090"/>
          </a:xfrm>
          <a:custGeom>
            <a:avLst/>
            <a:gdLst/>
            <a:ahLst/>
            <a:cxnLst/>
            <a:rect l="l" t="t" r="r" b="b"/>
            <a:pathLst>
              <a:path w="2296795" h="593089">
                <a:moveTo>
                  <a:pt x="1053947" y="0"/>
                </a:moveTo>
                <a:lnTo>
                  <a:pt x="1113687" y="944"/>
                </a:lnTo>
                <a:lnTo>
                  <a:pt x="1172689" y="3749"/>
                </a:lnTo>
                <a:lnTo>
                  <a:pt x="1230851" y="8369"/>
                </a:lnTo>
                <a:lnTo>
                  <a:pt x="1288067" y="14758"/>
                </a:lnTo>
                <a:lnTo>
                  <a:pt x="1344235" y="22871"/>
                </a:lnTo>
                <a:lnTo>
                  <a:pt x="1399251" y="32664"/>
                </a:lnTo>
                <a:lnTo>
                  <a:pt x="1453011" y="44091"/>
                </a:lnTo>
                <a:lnTo>
                  <a:pt x="1505412" y="57107"/>
                </a:lnTo>
                <a:lnTo>
                  <a:pt x="1556351" y="71667"/>
                </a:lnTo>
                <a:lnTo>
                  <a:pt x="1605722" y="87725"/>
                </a:lnTo>
                <a:lnTo>
                  <a:pt x="1653424" y="105237"/>
                </a:lnTo>
                <a:lnTo>
                  <a:pt x="1699352" y="124158"/>
                </a:lnTo>
                <a:lnTo>
                  <a:pt x="1743402" y="144442"/>
                </a:lnTo>
                <a:lnTo>
                  <a:pt x="1785472" y="166043"/>
                </a:lnTo>
                <a:lnTo>
                  <a:pt x="1825456" y="188918"/>
                </a:lnTo>
                <a:lnTo>
                  <a:pt x="1863253" y="213021"/>
                </a:lnTo>
                <a:lnTo>
                  <a:pt x="1898758" y="238306"/>
                </a:lnTo>
                <a:lnTo>
                  <a:pt x="1931868" y="264729"/>
                </a:lnTo>
                <a:lnTo>
                  <a:pt x="1962478" y="292244"/>
                </a:lnTo>
                <a:lnTo>
                  <a:pt x="1990486" y="320807"/>
                </a:lnTo>
                <a:lnTo>
                  <a:pt x="2015787" y="350371"/>
                </a:lnTo>
                <a:lnTo>
                  <a:pt x="2057857" y="412326"/>
                </a:lnTo>
                <a:lnTo>
                  <a:pt x="2074418" y="444627"/>
                </a:lnTo>
                <a:lnTo>
                  <a:pt x="2000313" y="444627"/>
                </a:lnTo>
                <a:lnTo>
                  <a:pt x="2181987" y="592836"/>
                </a:lnTo>
                <a:lnTo>
                  <a:pt x="2296731" y="444627"/>
                </a:lnTo>
                <a:lnTo>
                  <a:pt x="2222627" y="444627"/>
                </a:lnTo>
                <a:lnTo>
                  <a:pt x="2206066" y="412326"/>
                </a:lnTo>
                <a:lnTo>
                  <a:pt x="2163996" y="350371"/>
                </a:lnTo>
                <a:lnTo>
                  <a:pt x="2138695" y="320807"/>
                </a:lnTo>
                <a:lnTo>
                  <a:pt x="2110687" y="292244"/>
                </a:lnTo>
                <a:lnTo>
                  <a:pt x="2080077" y="264729"/>
                </a:lnTo>
                <a:lnTo>
                  <a:pt x="2046967" y="238306"/>
                </a:lnTo>
                <a:lnTo>
                  <a:pt x="2011462" y="213021"/>
                </a:lnTo>
                <a:lnTo>
                  <a:pt x="1973665" y="188918"/>
                </a:lnTo>
                <a:lnTo>
                  <a:pt x="1933681" y="166043"/>
                </a:lnTo>
                <a:lnTo>
                  <a:pt x="1891611" y="144442"/>
                </a:lnTo>
                <a:lnTo>
                  <a:pt x="1847561" y="124158"/>
                </a:lnTo>
                <a:lnTo>
                  <a:pt x="1801633" y="105237"/>
                </a:lnTo>
                <a:lnTo>
                  <a:pt x="1753931" y="87725"/>
                </a:lnTo>
                <a:lnTo>
                  <a:pt x="1704560" y="71667"/>
                </a:lnTo>
                <a:lnTo>
                  <a:pt x="1653621" y="57107"/>
                </a:lnTo>
                <a:lnTo>
                  <a:pt x="1601220" y="44091"/>
                </a:lnTo>
                <a:lnTo>
                  <a:pt x="1547460" y="32664"/>
                </a:lnTo>
                <a:lnTo>
                  <a:pt x="1492444" y="22871"/>
                </a:lnTo>
                <a:lnTo>
                  <a:pt x="1436276" y="14758"/>
                </a:lnTo>
                <a:lnTo>
                  <a:pt x="1379060" y="8369"/>
                </a:lnTo>
                <a:lnTo>
                  <a:pt x="1320898" y="3749"/>
                </a:lnTo>
                <a:lnTo>
                  <a:pt x="1261896" y="944"/>
                </a:lnTo>
                <a:lnTo>
                  <a:pt x="1202156" y="0"/>
                </a:lnTo>
                <a:lnTo>
                  <a:pt x="1053947" y="0"/>
                </a:lnTo>
                <a:lnTo>
                  <a:pt x="994140" y="938"/>
                </a:lnTo>
                <a:lnTo>
                  <a:pt x="935208" y="3720"/>
                </a:lnTo>
                <a:lnTo>
                  <a:pt x="877241" y="8295"/>
                </a:lnTo>
                <a:lnTo>
                  <a:pt x="820326" y="14614"/>
                </a:lnTo>
                <a:lnTo>
                  <a:pt x="764554" y="22627"/>
                </a:lnTo>
                <a:lnTo>
                  <a:pt x="710013" y="32282"/>
                </a:lnTo>
                <a:lnTo>
                  <a:pt x="656792" y="43532"/>
                </a:lnTo>
                <a:lnTo>
                  <a:pt x="604980" y="56324"/>
                </a:lnTo>
                <a:lnTo>
                  <a:pt x="554666" y="70609"/>
                </a:lnTo>
                <a:lnTo>
                  <a:pt x="505939" y="86338"/>
                </a:lnTo>
                <a:lnTo>
                  <a:pt x="458888" y="103460"/>
                </a:lnTo>
                <a:lnTo>
                  <a:pt x="413603" y="121925"/>
                </a:lnTo>
                <a:lnTo>
                  <a:pt x="370171" y="141683"/>
                </a:lnTo>
                <a:lnTo>
                  <a:pt x="328682" y="162684"/>
                </a:lnTo>
                <a:lnTo>
                  <a:pt x="289225" y="184879"/>
                </a:lnTo>
                <a:lnTo>
                  <a:pt x="251888" y="208216"/>
                </a:lnTo>
                <a:lnTo>
                  <a:pt x="216762" y="232646"/>
                </a:lnTo>
                <a:lnTo>
                  <a:pt x="183935" y="258118"/>
                </a:lnTo>
                <a:lnTo>
                  <a:pt x="153495" y="284584"/>
                </a:lnTo>
                <a:lnTo>
                  <a:pt x="125532" y="311992"/>
                </a:lnTo>
                <a:lnTo>
                  <a:pt x="77392" y="369437"/>
                </a:lnTo>
                <a:lnTo>
                  <a:pt x="40227" y="430053"/>
                </a:lnTo>
                <a:lnTo>
                  <a:pt x="14748" y="493439"/>
                </a:lnTo>
                <a:lnTo>
                  <a:pt x="1668" y="559194"/>
                </a:lnTo>
                <a:lnTo>
                  <a:pt x="0" y="592836"/>
                </a:lnTo>
                <a:lnTo>
                  <a:pt x="148209" y="592836"/>
                </a:lnTo>
                <a:lnTo>
                  <a:pt x="149954" y="558481"/>
                </a:lnTo>
                <a:lnTo>
                  <a:pt x="155128" y="524618"/>
                </a:lnTo>
                <a:lnTo>
                  <a:pt x="175394" y="458593"/>
                </a:lnTo>
                <a:lnTo>
                  <a:pt x="208265" y="395207"/>
                </a:lnTo>
                <a:lnTo>
                  <a:pt x="253000" y="334906"/>
                </a:lnTo>
                <a:lnTo>
                  <a:pt x="279585" y="306054"/>
                </a:lnTo>
                <a:lnTo>
                  <a:pt x="308858" y="278140"/>
                </a:lnTo>
                <a:lnTo>
                  <a:pt x="340727" y="251221"/>
                </a:lnTo>
                <a:lnTo>
                  <a:pt x="375099" y="225354"/>
                </a:lnTo>
                <a:lnTo>
                  <a:pt x="411881" y="200593"/>
                </a:lnTo>
                <a:lnTo>
                  <a:pt x="450981" y="176995"/>
                </a:lnTo>
                <a:lnTo>
                  <a:pt x="492306" y="154616"/>
                </a:lnTo>
                <a:lnTo>
                  <a:pt x="535763" y="133512"/>
                </a:lnTo>
                <a:lnTo>
                  <a:pt x="581260" y="113738"/>
                </a:lnTo>
                <a:lnTo>
                  <a:pt x="628705" y="95350"/>
                </a:lnTo>
                <a:lnTo>
                  <a:pt x="678004" y="78405"/>
                </a:lnTo>
                <a:lnTo>
                  <a:pt x="729065" y="62958"/>
                </a:lnTo>
                <a:lnTo>
                  <a:pt x="781796" y="49065"/>
                </a:lnTo>
                <a:lnTo>
                  <a:pt x="836104" y="36782"/>
                </a:lnTo>
                <a:lnTo>
                  <a:pt x="891895" y="26165"/>
                </a:lnTo>
                <a:lnTo>
                  <a:pt x="949079" y="17269"/>
                </a:lnTo>
                <a:lnTo>
                  <a:pt x="1007561" y="10152"/>
                </a:lnTo>
                <a:lnTo>
                  <a:pt x="1067249" y="4867"/>
                </a:lnTo>
                <a:lnTo>
                  <a:pt x="1128052" y="1473"/>
                </a:lnTo>
              </a:path>
            </a:pathLst>
          </a:custGeom>
          <a:ln w="19811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88564" y="2744723"/>
            <a:ext cx="2952115" cy="255587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algn="ctr" marL="130175" marR="123189" indent="-3175">
              <a:lnSpc>
                <a:spcPct val="100000"/>
              </a:lnSpc>
              <a:spcBef>
                <a:spcPts val="204"/>
              </a:spcBef>
              <a:tabLst>
                <a:tab pos="1281430" algn="l"/>
              </a:tabLst>
            </a:pPr>
            <a:r>
              <a:rPr dirty="0" sz="2600">
                <a:latin typeface="Tw Cen MT"/>
                <a:cs typeface="Tw Cen MT"/>
              </a:rPr>
              <a:t>Swipe screen to </a:t>
            </a:r>
            <a:r>
              <a:rPr dirty="0" sz="2600" spc="-5">
                <a:latin typeface="Tw Cen MT"/>
                <a:cs typeface="Tw Cen MT"/>
              </a:rPr>
              <a:t>the  </a:t>
            </a:r>
            <a:r>
              <a:rPr dirty="0" sz="2600">
                <a:latin typeface="Tw Cen MT"/>
                <a:cs typeface="Tw Cen MT"/>
              </a:rPr>
              <a:t>right, a </a:t>
            </a:r>
            <a:r>
              <a:rPr dirty="0" sz="2600" spc="-5">
                <a:latin typeface="Tw Cen MT"/>
                <a:cs typeface="Tw Cen MT"/>
              </a:rPr>
              <a:t>graph  </a:t>
            </a:r>
            <a:r>
              <a:rPr dirty="0" sz="2600">
                <a:latin typeface="Tw Cen MT"/>
                <a:cs typeface="Tw Cen MT"/>
              </a:rPr>
              <a:t>about</a:t>
            </a:r>
            <a:r>
              <a:rPr dirty="0" sz="2600" spc="35">
                <a:latin typeface="Tw Cen MT"/>
                <a:cs typeface="Tw Cen MT"/>
              </a:rPr>
              <a:t> </a:t>
            </a:r>
            <a:r>
              <a:rPr dirty="0" sz="2600" spc="5">
                <a:latin typeface="Tw Cen MT"/>
                <a:cs typeface="Tw Cen MT"/>
              </a:rPr>
              <a:t>pattern	</a:t>
            </a:r>
            <a:r>
              <a:rPr dirty="0" sz="2600">
                <a:latin typeface="Tw Cen MT"/>
                <a:cs typeface="Tw Cen MT"/>
              </a:rPr>
              <a:t>of </a:t>
            </a:r>
            <a:r>
              <a:rPr dirty="0" sz="2600" spc="-5">
                <a:latin typeface="Tw Cen MT"/>
                <a:cs typeface="Tw Cen MT"/>
              </a:rPr>
              <a:t>weight  </a:t>
            </a:r>
            <a:r>
              <a:rPr dirty="0" sz="2600" spc="10">
                <a:latin typeface="Tw Cen MT"/>
                <a:cs typeface="Tw Cen MT"/>
              </a:rPr>
              <a:t>change  </a:t>
            </a:r>
            <a:r>
              <a:rPr dirty="0" sz="2600" spc="-5">
                <a:latin typeface="Tw Cen MT"/>
                <a:cs typeface="Tw Cen MT"/>
              </a:rPr>
              <a:t>(</a:t>
            </a:r>
            <a:r>
              <a:rPr dirty="0" sz="2400" spc="-5">
                <a:latin typeface="Tw Cen MT"/>
                <a:cs typeface="Tw Cen MT"/>
              </a:rPr>
              <a:t>increase/decrease</a:t>
            </a:r>
            <a:r>
              <a:rPr dirty="0" sz="2600" spc="-5">
                <a:latin typeface="Tw Cen MT"/>
                <a:cs typeface="Tw Cen MT"/>
              </a:rPr>
              <a:t>)  </a:t>
            </a:r>
            <a:r>
              <a:rPr dirty="0" sz="2600">
                <a:latin typeface="Tw Cen MT"/>
                <a:cs typeface="Tw Cen MT"/>
              </a:rPr>
              <a:t>will be</a:t>
            </a:r>
            <a:r>
              <a:rPr dirty="0" sz="2600" spc="-45">
                <a:latin typeface="Tw Cen MT"/>
                <a:cs typeface="Tw Cen MT"/>
              </a:rPr>
              <a:t> </a:t>
            </a:r>
            <a:r>
              <a:rPr dirty="0" sz="2600" spc="-15">
                <a:latin typeface="Tw Cen MT"/>
                <a:cs typeface="Tw Cen MT"/>
              </a:rPr>
              <a:t>shown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947" y="1700784"/>
            <a:ext cx="2592323" cy="4149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3857" y="5888955"/>
            <a:ext cx="6784975" cy="90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Tw Cen MT"/>
                <a:cs typeface="Tw Cen MT"/>
              </a:rPr>
              <a:t>Users can monitor their </a:t>
            </a:r>
            <a:r>
              <a:rPr dirty="0" sz="2900" spc="-20">
                <a:latin typeface="Tw Cen MT"/>
                <a:cs typeface="Tw Cen MT"/>
              </a:rPr>
              <a:t>body </a:t>
            </a:r>
            <a:r>
              <a:rPr dirty="0" sz="2900" spc="-10">
                <a:latin typeface="Tw Cen MT"/>
                <a:cs typeface="Tw Cen MT"/>
              </a:rPr>
              <a:t>weight</a:t>
            </a:r>
            <a:r>
              <a:rPr dirty="0" sz="2900" spc="-100">
                <a:latin typeface="Tw Cen MT"/>
                <a:cs typeface="Tw Cen MT"/>
              </a:rPr>
              <a:t> </a:t>
            </a:r>
            <a:r>
              <a:rPr dirty="0" sz="2900" spc="-40">
                <a:latin typeface="Tw Cen MT"/>
                <a:cs typeface="Tw Cen MT"/>
              </a:rPr>
              <a:t>weekly,  </a:t>
            </a:r>
            <a:r>
              <a:rPr dirty="0" sz="2900">
                <a:latin typeface="Tw Cen MT"/>
                <a:cs typeface="Tw Cen MT"/>
              </a:rPr>
              <a:t>monthly and</a:t>
            </a:r>
            <a:r>
              <a:rPr dirty="0" sz="2900" spc="-10">
                <a:latin typeface="Tw Cen MT"/>
                <a:cs typeface="Tw Cen MT"/>
              </a:rPr>
              <a:t> </a:t>
            </a:r>
            <a:r>
              <a:rPr dirty="0" sz="2900">
                <a:latin typeface="Tw Cen MT"/>
                <a:cs typeface="Tw Cen MT"/>
              </a:rPr>
              <a:t>annually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15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1715516"/>
            <a:ext cx="5048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FFFFFF"/>
                </a:solidFill>
              </a:rPr>
              <a:t>BARCODE</a:t>
            </a:r>
            <a:r>
              <a:rPr dirty="0" sz="4400" spc="-114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SCANNING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566" y="1891093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w Cen MT"/>
                <a:cs typeface="Tw Cen MT"/>
              </a:rPr>
              <a:t>16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6754" y="466154"/>
            <a:ext cx="40036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Barcode</a:t>
            </a:r>
            <a:r>
              <a:rPr dirty="0" sz="4400" spc="-55"/>
              <a:t> </a:t>
            </a:r>
            <a:r>
              <a:rPr dirty="0" sz="4400" spc="-5"/>
              <a:t>Scanning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61188" y="3962400"/>
            <a:ext cx="2021205" cy="1626235"/>
          </a:xfrm>
          <a:custGeom>
            <a:avLst/>
            <a:gdLst/>
            <a:ahLst/>
            <a:cxnLst/>
            <a:rect l="l" t="t" r="r" b="b"/>
            <a:pathLst>
              <a:path w="2021205" h="1626235">
                <a:moveTo>
                  <a:pt x="0" y="0"/>
                </a:moveTo>
                <a:lnTo>
                  <a:pt x="2020824" y="0"/>
                </a:lnTo>
                <a:lnTo>
                  <a:pt x="2020824" y="1626108"/>
                </a:lnTo>
                <a:lnTo>
                  <a:pt x="0" y="162610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2969" y="3890933"/>
            <a:ext cx="1752600" cy="151320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5"/>
              </a:spcBef>
            </a:pPr>
            <a:r>
              <a:rPr dirty="0" sz="2000">
                <a:latin typeface="Tw Cen MT"/>
                <a:cs typeface="Tw Cen MT"/>
              </a:rPr>
              <a:t>Step1:</a:t>
            </a:r>
            <a:endParaRPr sz="2000">
              <a:latin typeface="Tw Cen MT"/>
              <a:cs typeface="Tw Cen MT"/>
            </a:endParaRPr>
          </a:p>
          <a:p>
            <a:pPr marL="95885" marR="5080" indent="182880">
              <a:lnSpc>
                <a:spcPct val="129000"/>
              </a:lnSpc>
              <a:spcBef>
                <a:spcPts val="15"/>
              </a:spcBef>
              <a:tabLst>
                <a:tab pos="1498600" algn="l"/>
              </a:tabLst>
            </a:pPr>
            <a:r>
              <a:rPr dirty="0" sz="2000" spc="5">
                <a:latin typeface="Tw Cen MT"/>
                <a:cs typeface="Tw Cen MT"/>
              </a:rPr>
              <a:t>Click</a:t>
            </a:r>
            <a:r>
              <a:rPr dirty="0" sz="2000">
                <a:latin typeface="Tw Cen MT"/>
                <a:cs typeface="Tw Cen MT"/>
              </a:rPr>
              <a:t> icon	.  </a:t>
            </a:r>
            <a:r>
              <a:rPr dirty="0" sz="2000" spc="-5">
                <a:latin typeface="Tw Cen MT"/>
                <a:cs typeface="Tw Cen MT"/>
              </a:rPr>
              <a:t>to </a:t>
            </a:r>
            <a:r>
              <a:rPr dirty="0" sz="2000" spc="5">
                <a:latin typeface="Tw Cen MT"/>
                <a:cs typeface="Tw Cen MT"/>
              </a:rPr>
              <a:t>start</a:t>
            </a:r>
            <a:r>
              <a:rPr dirty="0" sz="2000" spc="-80">
                <a:latin typeface="Tw Cen MT"/>
                <a:cs typeface="Tw Cen MT"/>
              </a:rPr>
              <a:t> </a:t>
            </a:r>
            <a:r>
              <a:rPr dirty="0" sz="2000" spc="-5">
                <a:latin typeface="Tw Cen MT"/>
                <a:cs typeface="Tw Cen MT"/>
              </a:rPr>
              <a:t>barcode</a:t>
            </a:r>
            <a:endParaRPr sz="2000">
              <a:latin typeface="Tw Cen MT"/>
              <a:cs typeface="Tw Cen MT"/>
            </a:endParaRPr>
          </a:p>
          <a:p>
            <a:pPr marL="490220">
              <a:lnSpc>
                <a:spcPct val="100000"/>
              </a:lnSpc>
            </a:pPr>
            <a:r>
              <a:rPr dirty="0" sz="2000" spc="-5">
                <a:latin typeface="Tw Cen MT"/>
                <a:cs typeface="Tw Cen MT"/>
              </a:rPr>
              <a:t>scanning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088" y="0"/>
            <a:ext cx="1513332" cy="147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03804" y="2279904"/>
            <a:ext cx="2523743" cy="1675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56735" y="2497595"/>
            <a:ext cx="14236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2685" algn="l"/>
              </a:tabLst>
            </a:pPr>
            <a:r>
              <a:rPr dirty="0" sz="7200">
                <a:latin typeface="Tw Cen MT"/>
                <a:cs typeface="Tw Cen MT"/>
              </a:rPr>
              <a:t>[	]</a:t>
            </a:r>
            <a:endParaRPr sz="72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09231" y="3374135"/>
            <a:ext cx="2232658" cy="3483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51548" y="3660004"/>
            <a:ext cx="807720" cy="306705"/>
          </a:xfrm>
          <a:custGeom>
            <a:avLst/>
            <a:gdLst/>
            <a:ahLst/>
            <a:cxnLst/>
            <a:rect l="l" t="t" r="r" b="b"/>
            <a:pathLst>
              <a:path w="807719" h="306704">
                <a:moveTo>
                  <a:pt x="0" y="164083"/>
                </a:moveTo>
                <a:lnTo>
                  <a:pt x="116484" y="235953"/>
                </a:lnTo>
                <a:lnTo>
                  <a:pt x="156595" y="258087"/>
                </a:lnTo>
                <a:lnTo>
                  <a:pt x="198144" y="276018"/>
                </a:lnTo>
                <a:lnTo>
                  <a:pt x="240868" y="289783"/>
                </a:lnTo>
                <a:lnTo>
                  <a:pt x="284503" y="299421"/>
                </a:lnTo>
                <a:lnTo>
                  <a:pt x="328787" y="304970"/>
                </a:lnTo>
                <a:lnTo>
                  <a:pt x="373457" y="306467"/>
                </a:lnTo>
                <a:lnTo>
                  <a:pt x="418248" y="303953"/>
                </a:lnTo>
                <a:lnTo>
                  <a:pt x="462898" y="297463"/>
                </a:lnTo>
                <a:lnTo>
                  <a:pt x="507143" y="287038"/>
                </a:lnTo>
                <a:lnTo>
                  <a:pt x="550720" y="272714"/>
                </a:lnTo>
                <a:lnTo>
                  <a:pt x="593367" y="254531"/>
                </a:lnTo>
                <a:lnTo>
                  <a:pt x="630916" y="234598"/>
                </a:lnTo>
                <a:lnTo>
                  <a:pt x="256978" y="234598"/>
                </a:lnTo>
                <a:lnTo>
                  <a:pt x="212309" y="233100"/>
                </a:lnTo>
                <a:lnTo>
                  <a:pt x="168024" y="227552"/>
                </a:lnTo>
                <a:lnTo>
                  <a:pt x="124388" y="217914"/>
                </a:lnTo>
                <a:lnTo>
                  <a:pt x="81663" y="204149"/>
                </a:lnTo>
                <a:lnTo>
                  <a:pt x="40113" y="186218"/>
                </a:lnTo>
                <a:lnTo>
                  <a:pt x="0" y="164083"/>
                </a:lnTo>
                <a:close/>
              </a:path>
              <a:path w="807719" h="306704">
                <a:moveTo>
                  <a:pt x="776681" y="0"/>
                </a:moveTo>
                <a:lnTo>
                  <a:pt x="574649" y="36169"/>
                </a:lnTo>
                <a:lnTo>
                  <a:pt x="632891" y="72097"/>
                </a:lnTo>
                <a:lnTo>
                  <a:pt x="596602" y="105337"/>
                </a:lnTo>
                <a:lnTo>
                  <a:pt x="558329" y="134869"/>
                </a:lnTo>
                <a:lnTo>
                  <a:pt x="518335" y="160657"/>
                </a:lnTo>
                <a:lnTo>
                  <a:pt x="476884" y="182662"/>
                </a:lnTo>
                <a:lnTo>
                  <a:pt x="434239" y="200845"/>
                </a:lnTo>
                <a:lnTo>
                  <a:pt x="390662" y="215168"/>
                </a:lnTo>
                <a:lnTo>
                  <a:pt x="346418" y="225594"/>
                </a:lnTo>
                <a:lnTo>
                  <a:pt x="301769" y="232083"/>
                </a:lnTo>
                <a:lnTo>
                  <a:pt x="256978" y="234598"/>
                </a:lnTo>
                <a:lnTo>
                  <a:pt x="630916" y="234598"/>
                </a:lnTo>
                <a:lnTo>
                  <a:pt x="634819" y="232526"/>
                </a:lnTo>
                <a:lnTo>
                  <a:pt x="674813" y="206739"/>
                </a:lnTo>
                <a:lnTo>
                  <a:pt x="713086" y="177206"/>
                </a:lnTo>
                <a:lnTo>
                  <a:pt x="749376" y="143967"/>
                </a:lnTo>
                <a:lnTo>
                  <a:pt x="801439" y="143967"/>
                </a:lnTo>
                <a:lnTo>
                  <a:pt x="776681" y="0"/>
                </a:lnTo>
                <a:close/>
              </a:path>
              <a:path w="807719" h="306704">
                <a:moveTo>
                  <a:pt x="801439" y="143967"/>
                </a:moveTo>
                <a:lnTo>
                  <a:pt x="749376" y="143967"/>
                </a:lnTo>
                <a:lnTo>
                  <a:pt x="807618" y="179895"/>
                </a:lnTo>
                <a:lnTo>
                  <a:pt x="801439" y="143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20859" y="3092255"/>
            <a:ext cx="292100" cy="763905"/>
          </a:xfrm>
          <a:custGeom>
            <a:avLst/>
            <a:gdLst/>
            <a:ahLst/>
            <a:cxnLst/>
            <a:rect l="l" t="t" r="r" b="b"/>
            <a:pathLst>
              <a:path w="292100" h="763904">
                <a:moveTo>
                  <a:pt x="87158" y="0"/>
                </a:moveTo>
                <a:lnTo>
                  <a:pt x="60213" y="48659"/>
                </a:lnTo>
                <a:lnTo>
                  <a:pt x="33552" y="111513"/>
                </a:lnTo>
                <a:lnTo>
                  <a:pt x="19050" y="158075"/>
                </a:lnTo>
                <a:lnTo>
                  <a:pt x="8680" y="204842"/>
                </a:lnTo>
                <a:lnTo>
                  <a:pt x="2358" y="251569"/>
                </a:lnTo>
                <a:lnTo>
                  <a:pt x="0" y="298009"/>
                </a:lnTo>
                <a:lnTo>
                  <a:pt x="1520" y="343916"/>
                </a:lnTo>
                <a:lnTo>
                  <a:pt x="6835" y="389043"/>
                </a:lnTo>
                <a:lnTo>
                  <a:pt x="15859" y="433144"/>
                </a:lnTo>
                <a:lnTo>
                  <a:pt x="28509" y="475972"/>
                </a:lnTo>
                <a:lnTo>
                  <a:pt x="44700" y="517281"/>
                </a:lnTo>
                <a:lnTo>
                  <a:pt x="64348" y="556824"/>
                </a:lnTo>
                <a:lnTo>
                  <a:pt x="87367" y="594355"/>
                </a:lnTo>
                <a:lnTo>
                  <a:pt x="113674" y="629627"/>
                </a:lnTo>
                <a:lnTo>
                  <a:pt x="143184" y="662395"/>
                </a:lnTo>
                <a:lnTo>
                  <a:pt x="175812" y="692411"/>
                </a:lnTo>
                <a:lnTo>
                  <a:pt x="211475" y="719429"/>
                </a:lnTo>
                <a:lnTo>
                  <a:pt x="250087" y="743203"/>
                </a:lnTo>
                <a:lnTo>
                  <a:pt x="291564" y="763485"/>
                </a:lnTo>
                <a:lnTo>
                  <a:pt x="257008" y="731378"/>
                </a:lnTo>
                <a:lnTo>
                  <a:pt x="226157" y="696458"/>
                </a:lnTo>
                <a:lnTo>
                  <a:pt x="199048" y="659011"/>
                </a:lnTo>
                <a:lnTo>
                  <a:pt x="175717" y="619321"/>
                </a:lnTo>
                <a:lnTo>
                  <a:pt x="156201" y="577674"/>
                </a:lnTo>
                <a:lnTo>
                  <a:pt x="140536" y="534354"/>
                </a:lnTo>
                <a:lnTo>
                  <a:pt x="128757" y="489647"/>
                </a:lnTo>
                <a:lnTo>
                  <a:pt x="120902" y="443838"/>
                </a:lnTo>
                <a:lnTo>
                  <a:pt x="117006" y="397210"/>
                </a:lnTo>
                <a:lnTo>
                  <a:pt x="117105" y="350051"/>
                </a:lnTo>
                <a:lnTo>
                  <a:pt x="121237" y="302643"/>
                </a:lnTo>
                <a:lnTo>
                  <a:pt x="129437" y="255274"/>
                </a:lnTo>
                <a:lnTo>
                  <a:pt x="141741" y="208226"/>
                </a:lnTo>
                <a:lnTo>
                  <a:pt x="158186" y="161786"/>
                </a:lnTo>
                <a:lnTo>
                  <a:pt x="178807" y="116239"/>
                </a:lnTo>
                <a:lnTo>
                  <a:pt x="203642" y="71869"/>
                </a:lnTo>
                <a:lnTo>
                  <a:pt x="87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21092" y="3092263"/>
            <a:ext cx="1038225" cy="874394"/>
          </a:xfrm>
          <a:custGeom>
            <a:avLst/>
            <a:gdLst/>
            <a:ahLst/>
            <a:cxnLst/>
            <a:rect l="l" t="t" r="r" b="b"/>
            <a:pathLst>
              <a:path w="1038225" h="874395">
                <a:moveTo>
                  <a:pt x="230456" y="731824"/>
                </a:moveTo>
                <a:lnTo>
                  <a:pt x="270569" y="753959"/>
                </a:lnTo>
                <a:lnTo>
                  <a:pt x="312119" y="771890"/>
                </a:lnTo>
                <a:lnTo>
                  <a:pt x="354844" y="785655"/>
                </a:lnTo>
                <a:lnTo>
                  <a:pt x="398480" y="795293"/>
                </a:lnTo>
                <a:lnTo>
                  <a:pt x="442765" y="800841"/>
                </a:lnTo>
                <a:lnTo>
                  <a:pt x="487434" y="802339"/>
                </a:lnTo>
                <a:lnTo>
                  <a:pt x="532225" y="799824"/>
                </a:lnTo>
                <a:lnTo>
                  <a:pt x="576874" y="793335"/>
                </a:lnTo>
                <a:lnTo>
                  <a:pt x="621118" y="782909"/>
                </a:lnTo>
                <a:lnTo>
                  <a:pt x="664695" y="768586"/>
                </a:lnTo>
                <a:lnTo>
                  <a:pt x="707340" y="750402"/>
                </a:lnTo>
                <a:lnTo>
                  <a:pt x="748792" y="728398"/>
                </a:lnTo>
                <a:lnTo>
                  <a:pt x="788785" y="702610"/>
                </a:lnTo>
                <a:lnTo>
                  <a:pt x="827058" y="673078"/>
                </a:lnTo>
                <a:lnTo>
                  <a:pt x="863347" y="639838"/>
                </a:lnTo>
                <a:lnTo>
                  <a:pt x="805105" y="603910"/>
                </a:lnTo>
                <a:lnTo>
                  <a:pt x="1007137" y="567740"/>
                </a:lnTo>
                <a:lnTo>
                  <a:pt x="1038074" y="747636"/>
                </a:lnTo>
                <a:lnTo>
                  <a:pt x="979832" y="711707"/>
                </a:lnTo>
                <a:lnTo>
                  <a:pt x="943542" y="744947"/>
                </a:lnTo>
                <a:lnTo>
                  <a:pt x="905269" y="774480"/>
                </a:lnTo>
                <a:lnTo>
                  <a:pt x="865275" y="800267"/>
                </a:lnTo>
                <a:lnTo>
                  <a:pt x="823823" y="822272"/>
                </a:lnTo>
                <a:lnTo>
                  <a:pt x="781176" y="840455"/>
                </a:lnTo>
                <a:lnTo>
                  <a:pt x="737599" y="854778"/>
                </a:lnTo>
                <a:lnTo>
                  <a:pt x="693354" y="865204"/>
                </a:lnTo>
                <a:lnTo>
                  <a:pt x="648704" y="871693"/>
                </a:lnTo>
                <a:lnTo>
                  <a:pt x="603913" y="874208"/>
                </a:lnTo>
                <a:lnTo>
                  <a:pt x="559244" y="872711"/>
                </a:lnTo>
                <a:lnTo>
                  <a:pt x="514959" y="867162"/>
                </a:lnTo>
                <a:lnTo>
                  <a:pt x="471324" y="857524"/>
                </a:lnTo>
                <a:lnTo>
                  <a:pt x="428600" y="843759"/>
                </a:lnTo>
                <a:lnTo>
                  <a:pt x="387051" y="825828"/>
                </a:lnTo>
                <a:lnTo>
                  <a:pt x="346940" y="803694"/>
                </a:lnTo>
                <a:lnTo>
                  <a:pt x="230456" y="731824"/>
                </a:lnTo>
                <a:lnTo>
                  <a:pt x="192402" y="705718"/>
                </a:lnTo>
                <a:lnTo>
                  <a:pt x="157618" y="676522"/>
                </a:lnTo>
                <a:lnTo>
                  <a:pt x="126152" y="644495"/>
                </a:lnTo>
                <a:lnTo>
                  <a:pt x="98056" y="609894"/>
                </a:lnTo>
                <a:lnTo>
                  <a:pt x="73381" y="572978"/>
                </a:lnTo>
                <a:lnTo>
                  <a:pt x="52177" y="534006"/>
                </a:lnTo>
                <a:lnTo>
                  <a:pt x="34495" y="493236"/>
                </a:lnTo>
                <a:lnTo>
                  <a:pt x="20386" y="450927"/>
                </a:lnTo>
                <a:lnTo>
                  <a:pt x="9899" y="407336"/>
                </a:lnTo>
                <a:lnTo>
                  <a:pt x="3087" y="362723"/>
                </a:lnTo>
                <a:lnTo>
                  <a:pt x="0" y="317345"/>
                </a:lnTo>
                <a:lnTo>
                  <a:pt x="687" y="271461"/>
                </a:lnTo>
                <a:lnTo>
                  <a:pt x="5201" y="225329"/>
                </a:lnTo>
                <a:lnTo>
                  <a:pt x="13591" y="179208"/>
                </a:lnTo>
                <a:lnTo>
                  <a:pt x="25909" y="133356"/>
                </a:lnTo>
                <a:lnTo>
                  <a:pt x="42205" y="88032"/>
                </a:lnTo>
                <a:lnTo>
                  <a:pt x="62529" y="43494"/>
                </a:lnTo>
                <a:lnTo>
                  <a:pt x="86933" y="0"/>
                </a:lnTo>
                <a:lnTo>
                  <a:pt x="203405" y="71856"/>
                </a:lnTo>
                <a:lnTo>
                  <a:pt x="178572" y="116226"/>
                </a:lnTo>
                <a:lnTo>
                  <a:pt x="157952" y="161774"/>
                </a:lnTo>
                <a:lnTo>
                  <a:pt x="141509" y="208215"/>
                </a:lnTo>
                <a:lnTo>
                  <a:pt x="129206" y="255263"/>
                </a:lnTo>
                <a:lnTo>
                  <a:pt x="121008" y="302634"/>
                </a:lnTo>
                <a:lnTo>
                  <a:pt x="116877" y="350042"/>
                </a:lnTo>
                <a:lnTo>
                  <a:pt x="116778" y="397203"/>
                </a:lnTo>
                <a:lnTo>
                  <a:pt x="120674" y="443831"/>
                </a:lnTo>
                <a:lnTo>
                  <a:pt x="128529" y="489642"/>
                </a:lnTo>
                <a:lnTo>
                  <a:pt x="140307" y="534350"/>
                </a:lnTo>
                <a:lnTo>
                  <a:pt x="155972" y="577671"/>
                </a:lnTo>
                <a:lnTo>
                  <a:pt x="175487" y="619319"/>
                </a:lnTo>
                <a:lnTo>
                  <a:pt x="198816" y="659010"/>
                </a:lnTo>
                <a:lnTo>
                  <a:pt x="225923" y="696458"/>
                </a:lnTo>
                <a:lnTo>
                  <a:pt x="256772" y="731378"/>
                </a:lnTo>
                <a:lnTo>
                  <a:pt x="291327" y="7634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3944" y="1869948"/>
            <a:ext cx="2340863" cy="1073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59531" y="2658617"/>
            <a:ext cx="695960" cy="547370"/>
          </a:xfrm>
          <a:custGeom>
            <a:avLst/>
            <a:gdLst/>
            <a:ahLst/>
            <a:cxnLst/>
            <a:rect l="l" t="t" r="r" b="b"/>
            <a:pathLst>
              <a:path w="695959" h="547369">
                <a:moveTo>
                  <a:pt x="695350" y="410337"/>
                </a:moveTo>
                <a:lnTo>
                  <a:pt x="421792" y="410337"/>
                </a:lnTo>
                <a:lnTo>
                  <a:pt x="574649" y="547116"/>
                </a:lnTo>
                <a:lnTo>
                  <a:pt x="695350" y="410337"/>
                </a:lnTo>
                <a:close/>
              </a:path>
              <a:path w="695959" h="547369">
                <a:moveTo>
                  <a:pt x="136779" y="0"/>
                </a:moveTo>
                <a:lnTo>
                  <a:pt x="0" y="0"/>
                </a:lnTo>
                <a:lnTo>
                  <a:pt x="45745" y="2221"/>
                </a:lnTo>
                <a:lnTo>
                  <a:pt x="90508" y="8773"/>
                </a:lnTo>
                <a:lnTo>
                  <a:pt x="134083" y="19484"/>
                </a:lnTo>
                <a:lnTo>
                  <a:pt x="176267" y="34184"/>
                </a:lnTo>
                <a:lnTo>
                  <a:pt x="216856" y="52702"/>
                </a:lnTo>
                <a:lnTo>
                  <a:pt x="255646" y="74867"/>
                </a:lnTo>
                <a:lnTo>
                  <a:pt x="292434" y="100509"/>
                </a:lnTo>
                <a:lnTo>
                  <a:pt x="327015" y="129457"/>
                </a:lnTo>
                <a:lnTo>
                  <a:pt x="359186" y="161541"/>
                </a:lnTo>
                <a:lnTo>
                  <a:pt x="388743" y="196590"/>
                </a:lnTo>
                <a:lnTo>
                  <a:pt x="415482" y="234433"/>
                </a:lnTo>
                <a:lnTo>
                  <a:pt x="439199" y="274900"/>
                </a:lnTo>
                <a:lnTo>
                  <a:pt x="459690" y="317820"/>
                </a:lnTo>
                <a:lnTo>
                  <a:pt x="476753" y="363022"/>
                </a:lnTo>
                <a:lnTo>
                  <a:pt x="490181" y="410337"/>
                </a:lnTo>
                <a:lnTo>
                  <a:pt x="626960" y="410337"/>
                </a:lnTo>
                <a:lnTo>
                  <a:pt x="613532" y="363022"/>
                </a:lnTo>
                <a:lnTo>
                  <a:pt x="596469" y="317820"/>
                </a:lnTo>
                <a:lnTo>
                  <a:pt x="575978" y="274900"/>
                </a:lnTo>
                <a:lnTo>
                  <a:pt x="552261" y="234433"/>
                </a:lnTo>
                <a:lnTo>
                  <a:pt x="525522" y="196590"/>
                </a:lnTo>
                <a:lnTo>
                  <a:pt x="495965" y="161541"/>
                </a:lnTo>
                <a:lnTo>
                  <a:pt x="463794" y="129457"/>
                </a:lnTo>
                <a:lnTo>
                  <a:pt x="429213" y="100509"/>
                </a:lnTo>
                <a:lnTo>
                  <a:pt x="392425" y="74867"/>
                </a:lnTo>
                <a:lnTo>
                  <a:pt x="353635" y="52702"/>
                </a:lnTo>
                <a:lnTo>
                  <a:pt x="313046" y="34184"/>
                </a:lnTo>
                <a:lnTo>
                  <a:pt x="270862" y="19484"/>
                </a:lnTo>
                <a:lnTo>
                  <a:pt x="227287" y="8773"/>
                </a:lnTo>
                <a:lnTo>
                  <a:pt x="182524" y="2221"/>
                </a:lnTo>
                <a:lnTo>
                  <a:pt x="136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53279" y="2659083"/>
            <a:ext cx="574675" cy="546735"/>
          </a:xfrm>
          <a:custGeom>
            <a:avLst/>
            <a:gdLst/>
            <a:ahLst/>
            <a:cxnLst/>
            <a:rect l="l" t="t" r="r" b="b"/>
            <a:pathLst>
              <a:path w="574675" h="546735">
                <a:moveTo>
                  <a:pt x="483380" y="0"/>
                </a:moveTo>
                <a:lnTo>
                  <a:pt x="438855" y="4267"/>
                </a:lnTo>
                <a:lnTo>
                  <a:pt x="395338" y="12677"/>
                </a:lnTo>
                <a:lnTo>
                  <a:pt x="353030" y="25063"/>
                </a:lnTo>
                <a:lnTo>
                  <a:pt x="312133" y="41260"/>
                </a:lnTo>
                <a:lnTo>
                  <a:pt x="272848" y="61103"/>
                </a:lnTo>
                <a:lnTo>
                  <a:pt x="235375" y="84426"/>
                </a:lnTo>
                <a:lnTo>
                  <a:pt x="199917" y="111065"/>
                </a:lnTo>
                <a:lnTo>
                  <a:pt x="166674" y="140855"/>
                </a:lnTo>
                <a:lnTo>
                  <a:pt x="135847" y="173628"/>
                </a:lnTo>
                <a:lnTo>
                  <a:pt x="107639" y="209222"/>
                </a:lnTo>
                <a:lnTo>
                  <a:pt x="82250" y="247470"/>
                </a:lnTo>
                <a:lnTo>
                  <a:pt x="59881" y="288206"/>
                </a:lnTo>
                <a:lnTo>
                  <a:pt x="40734" y="331266"/>
                </a:lnTo>
                <a:lnTo>
                  <a:pt x="25010" y="376485"/>
                </a:lnTo>
                <a:lnTo>
                  <a:pt x="12910" y="423697"/>
                </a:lnTo>
                <a:lnTo>
                  <a:pt x="4635" y="472736"/>
                </a:lnTo>
                <a:lnTo>
                  <a:pt x="290" y="528114"/>
                </a:lnTo>
                <a:lnTo>
                  <a:pt x="0" y="546650"/>
                </a:lnTo>
                <a:lnTo>
                  <a:pt x="136778" y="546650"/>
                </a:lnTo>
                <a:lnTo>
                  <a:pt x="138940" y="495881"/>
                </a:lnTo>
                <a:lnTo>
                  <a:pt x="145304" y="446321"/>
                </a:lnTo>
                <a:lnTo>
                  <a:pt x="155691" y="398193"/>
                </a:lnTo>
                <a:lnTo>
                  <a:pt x="169920" y="351721"/>
                </a:lnTo>
                <a:lnTo>
                  <a:pt x="187810" y="307128"/>
                </a:lnTo>
                <a:lnTo>
                  <a:pt x="209181" y="264638"/>
                </a:lnTo>
                <a:lnTo>
                  <a:pt x="233853" y="224475"/>
                </a:lnTo>
                <a:lnTo>
                  <a:pt x="261645" y="186861"/>
                </a:lnTo>
                <a:lnTo>
                  <a:pt x="292376" y="152020"/>
                </a:lnTo>
                <a:lnTo>
                  <a:pt x="325867" y="120176"/>
                </a:lnTo>
                <a:lnTo>
                  <a:pt x="361937" y="91551"/>
                </a:lnTo>
                <a:lnTo>
                  <a:pt x="400404" y="66370"/>
                </a:lnTo>
                <a:lnTo>
                  <a:pt x="441090" y="44856"/>
                </a:lnTo>
                <a:lnTo>
                  <a:pt x="483813" y="27233"/>
                </a:lnTo>
                <a:lnTo>
                  <a:pt x="528393" y="13723"/>
                </a:lnTo>
                <a:lnTo>
                  <a:pt x="574649" y="4551"/>
                </a:lnTo>
                <a:lnTo>
                  <a:pt x="528712" y="39"/>
                </a:lnTo>
                <a:lnTo>
                  <a:pt x="483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53272" y="2658617"/>
            <a:ext cx="1202055" cy="547370"/>
          </a:xfrm>
          <a:custGeom>
            <a:avLst/>
            <a:gdLst/>
            <a:ahLst/>
            <a:cxnLst/>
            <a:rect l="l" t="t" r="r" b="b"/>
            <a:pathLst>
              <a:path w="1202054" h="547369">
                <a:moveTo>
                  <a:pt x="506260" y="0"/>
                </a:moveTo>
                <a:lnTo>
                  <a:pt x="552005" y="2221"/>
                </a:lnTo>
                <a:lnTo>
                  <a:pt x="596768" y="8773"/>
                </a:lnTo>
                <a:lnTo>
                  <a:pt x="640343" y="19484"/>
                </a:lnTo>
                <a:lnTo>
                  <a:pt x="682527" y="34184"/>
                </a:lnTo>
                <a:lnTo>
                  <a:pt x="723116" y="52702"/>
                </a:lnTo>
                <a:lnTo>
                  <a:pt x="761906" y="74867"/>
                </a:lnTo>
                <a:lnTo>
                  <a:pt x="798694" y="100509"/>
                </a:lnTo>
                <a:lnTo>
                  <a:pt x="833275" y="129457"/>
                </a:lnTo>
                <a:lnTo>
                  <a:pt x="865446" y="161541"/>
                </a:lnTo>
                <a:lnTo>
                  <a:pt x="895003" y="196590"/>
                </a:lnTo>
                <a:lnTo>
                  <a:pt x="921742" y="234433"/>
                </a:lnTo>
                <a:lnTo>
                  <a:pt x="945459" y="274900"/>
                </a:lnTo>
                <a:lnTo>
                  <a:pt x="965950" y="317820"/>
                </a:lnTo>
                <a:lnTo>
                  <a:pt x="983013" y="363022"/>
                </a:lnTo>
                <a:lnTo>
                  <a:pt x="996442" y="410337"/>
                </a:lnTo>
                <a:lnTo>
                  <a:pt x="928052" y="410337"/>
                </a:lnTo>
                <a:lnTo>
                  <a:pt x="1080909" y="547116"/>
                </a:lnTo>
                <a:lnTo>
                  <a:pt x="1201610" y="410337"/>
                </a:lnTo>
                <a:lnTo>
                  <a:pt x="1133220" y="410337"/>
                </a:lnTo>
                <a:lnTo>
                  <a:pt x="1119792" y="363022"/>
                </a:lnTo>
                <a:lnTo>
                  <a:pt x="1102729" y="317820"/>
                </a:lnTo>
                <a:lnTo>
                  <a:pt x="1082238" y="274900"/>
                </a:lnTo>
                <a:lnTo>
                  <a:pt x="1058521" y="234433"/>
                </a:lnTo>
                <a:lnTo>
                  <a:pt x="1031782" y="196590"/>
                </a:lnTo>
                <a:lnTo>
                  <a:pt x="1002225" y="161541"/>
                </a:lnTo>
                <a:lnTo>
                  <a:pt x="970054" y="129457"/>
                </a:lnTo>
                <a:lnTo>
                  <a:pt x="935473" y="100509"/>
                </a:lnTo>
                <a:lnTo>
                  <a:pt x="898685" y="74867"/>
                </a:lnTo>
                <a:lnTo>
                  <a:pt x="859895" y="52702"/>
                </a:lnTo>
                <a:lnTo>
                  <a:pt x="819306" y="34184"/>
                </a:lnTo>
                <a:lnTo>
                  <a:pt x="777122" y="19484"/>
                </a:lnTo>
                <a:lnTo>
                  <a:pt x="733547" y="8773"/>
                </a:lnTo>
                <a:lnTo>
                  <a:pt x="688784" y="2221"/>
                </a:lnTo>
                <a:lnTo>
                  <a:pt x="643039" y="0"/>
                </a:lnTo>
                <a:lnTo>
                  <a:pt x="506260" y="0"/>
                </a:lnTo>
                <a:lnTo>
                  <a:pt x="460181" y="2235"/>
                </a:lnTo>
                <a:lnTo>
                  <a:pt x="415261" y="8814"/>
                </a:lnTo>
                <a:lnTo>
                  <a:pt x="371679" y="19543"/>
                </a:lnTo>
                <a:lnTo>
                  <a:pt x="329613" y="34229"/>
                </a:lnTo>
                <a:lnTo>
                  <a:pt x="289242" y="52678"/>
                </a:lnTo>
                <a:lnTo>
                  <a:pt x="250745" y="74698"/>
                </a:lnTo>
                <a:lnTo>
                  <a:pt x="214300" y="100095"/>
                </a:lnTo>
                <a:lnTo>
                  <a:pt x="180086" y="128676"/>
                </a:lnTo>
                <a:lnTo>
                  <a:pt x="148283" y="160248"/>
                </a:lnTo>
                <a:lnTo>
                  <a:pt x="119069" y="194618"/>
                </a:lnTo>
                <a:lnTo>
                  <a:pt x="92622" y="231592"/>
                </a:lnTo>
                <a:lnTo>
                  <a:pt x="69121" y="270978"/>
                </a:lnTo>
                <a:lnTo>
                  <a:pt x="48745" y="312582"/>
                </a:lnTo>
                <a:lnTo>
                  <a:pt x="31673" y="356211"/>
                </a:lnTo>
                <a:lnTo>
                  <a:pt x="18084" y="401672"/>
                </a:lnTo>
                <a:lnTo>
                  <a:pt x="8156" y="448772"/>
                </a:lnTo>
                <a:lnTo>
                  <a:pt x="2069" y="497318"/>
                </a:lnTo>
                <a:lnTo>
                  <a:pt x="0" y="547116"/>
                </a:lnTo>
                <a:lnTo>
                  <a:pt x="136791" y="547116"/>
                </a:lnTo>
                <a:lnTo>
                  <a:pt x="138953" y="496346"/>
                </a:lnTo>
                <a:lnTo>
                  <a:pt x="145317" y="446786"/>
                </a:lnTo>
                <a:lnTo>
                  <a:pt x="155703" y="398658"/>
                </a:lnTo>
                <a:lnTo>
                  <a:pt x="169931" y="352186"/>
                </a:lnTo>
                <a:lnTo>
                  <a:pt x="187820" y="307594"/>
                </a:lnTo>
                <a:lnTo>
                  <a:pt x="209190" y="265104"/>
                </a:lnTo>
                <a:lnTo>
                  <a:pt x="233861" y="224940"/>
                </a:lnTo>
                <a:lnTo>
                  <a:pt x="261651" y="187326"/>
                </a:lnTo>
                <a:lnTo>
                  <a:pt x="292382" y="152485"/>
                </a:lnTo>
                <a:lnTo>
                  <a:pt x="325871" y="120641"/>
                </a:lnTo>
                <a:lnTo>
                  <a:pt x="361940" y="92017"/>
                </a:lnTo>
                <a:lnTo>
                  <a:pt x="400406" y="66836"/>
                </a:lnTo>
                <a:lnTo>
                  <a:pt x="441091" y="45322"/>
                </a:lnTo>
                <a:lnTo>
                  <a:pt x="483813" y="27698"/>
                </a:lnTo>
                <a:lnTo>
                  <a:pt x="528393" y="14189"/>
                </a:lnTo>
                <a:lnTo>
                  <a:pt x="574649" y="501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65732" y="4148328"/>
            <a:ext cx="637406" cy="663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2723" y="2225039"/>
            <a:ext cx="800100" cy="762000"/>
          </a:xfrm>
          <a:custGeom>
            <a:avLst/>
            <a:gdLst/>
            <a:ahLst/>
            <a:cxnLst/>
            <a:rect l="l" t="t" r="r" b="b"/>
            <a:pathLst>
              <a:path w="800100" h="762000">
                <a:moveTo>
                  <a:pt x="0" y="381000"/>
                </a:moveTo>
                <a:lnTo>
                  <a:pt x="3116" y="333207"/>
                </a:lnTo>
                <a:lnTo>
                  <a:pt x="12217" y="287185"/>
                </a:lnTo>
                <a:lnTo>
                  <a:pt x="26927" y="243293"/>
                </a:lnTo>
                <a:lnTo>
                  <a:pt x="46872" y="201887"/>
                </a:lnTo>
                <a:lnTo>
                  <a:pt x="71675" y="163323"/>
                </a:lnTo>
                <a:lnTo>
                  <a:pt x="100963" y="127960"/>
                </a:lnTo>
                <a:lnTo>
                  <a:pt x="134360" y="96153"/>
                </a:lnTo>
                <a:lnTo>
                  <a:pt x="171492" y="68260"/>
                </a:lnTo>
                <a:lnTo>
                  <a:pt x="211984" y="44638"/>
                </a:lnTo>
                <a:lnTo>
                  <a:pt x="255460" y="25644"/>
                </a:lnTo>
                <a:lnTo>
                  <a:pt x="301547" y="11635"/>
                </a:lnTo>
                <a:lnTo>
                  <a:pt x="349868" y="2968"/>
                </a:lnTo>
                <a:lnTo>
                  <a:pt x="400050" y="0"/>
                </a:lnTo>
                <a:lnTo>
                  <a:pt x="450231" y="2968"/>
                </a:lnTo>
                <a:lnTo>
                  <a:pt x="498552" y="11635"/>
                </a:lnTo>
                <a:lnTo>
                  <a:pt x="544639" y="25644"/>
                </a:lnTo>
                <a:lnTo>
                  <a:pt x="588115" y="44638"/>
                </a:lnTo>
                <a:lnTo>
                  <a:pt x="628607" y="68260"/>
                </a:lnTo>
                <a:lnTo>
                  <a:pt x="665739" y="96153"/>
                </a:lnTo>
                <a:lnTo>
                  <a:pt x="699136" y="127960"/>
                </a:lnTo>
                <a:lnTo>
                  <a:pt x="728424" y="163323"/>
                </a:lnTo>
                <a:lnTo>
                  <a:pt x="753227" y="201887"/>
                </a:lnTo>
                <a:lnTo>
                  <a:pt x="773172" y="243293"/>
                </a:lnTo>
                <a:lnTo>
                  <a:pt x="787882" y="287185"/>
                </a:lnTo>
                <a:lnTo>
                  <a:pt x="796983" y="333207"/>
                </a:lnTo>
                <a:lnTo>
                  <a:pt x="800100" y="381000"/>
                </a:lnTo>
                <a:lnTo>
                  <a:pt x="796983" y="428792"/>
                </a:lnTo>
                <a:lnTo>
                  <a:pt x="787882" y="474814"/>
                </a:lnTo>
                <a:lnTo>
                  <a:pt x="773172" y="518706"/>
                </a:lnTo>
                <a:lnTo>
                  <a:pt x="753227" y="560112"/>
                </a:lnTo>
                <a:lnTo>
                  <a:pt x="728424" y="598676"/>
                </a:lnTo>
                <a:lnTo>
                  <a:pt x="699136" y="634039"/>
                </a:lnTo>
                <a:lnTo>
                  <a:pt x="665739" y="665846"/>
                </a:lnTo>
                <a:lnTo>
                  <a:pt x="628607" y="693739"/>
                </a:lnTo>
                <a:lnTo>
                  <a:pt x="588115" y="717361"/>
                </a:lnTo>
                <a:lnTo>
                  <a:pt x="544639" y="736355"/>
                </a:lnTo>
                <a:lnTo>
                  <a:pt x="498552" y="750364"/>
                </a:lnTo>
                <a:lnTo>
                  <a:pt x="450231" y="759031"/>
                </a:lnTo>
                <a:lnTo>
                  <a:pt x="400050" y="762000"/>
                </a:lnTo>
                <a:lnTo>
                  <a:pt x="349868" y="759031"/>
                </a:lnTo>
                <a:lnTo>
                  <a:pt x="301547" y="750364"/>
                </a:lnTo>
                <a:lnTo>
                  <a:pt x="255460" y="736355"/>
                </a:lnTo>
                <a:lnTo>
                  <a:pt x="211984" y="717361"/>
                </a:lnTo>
                <a:lnTo>
                  <a:pt x="171492" y="693739"/>
                </a:lnTo>
                <a:lnTo>
                  <a:pt x="134360" y="665846"/>
                </a:lnTo>
                <a:lnTo>
                  <a:pt x="100963" y="634039"/>
                </a:lnTo>
                <a:lnTo>
                  <a:pt x="71675" y="598676"/>
                </a:lnTo>
                <a:lnTo>
                  <a:pt x="46872" y="560112"/>
                </a:lnTo>
                <a:lnTo>
                  <a:pt x="26927" y="518706"/>
                </a:lnTo>
                <a:lnTo>
                  <a:pt x="12217" y="474814"/>
                </a:lnTo>
                <a:lnTo>
                  <a:pt x="3116" y="428792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900172" y="4148328"/>
            <a:ext cx="2895600" cy="187325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dirty="0" sz="2200">
                <a:latin typeface="Tw Cen MT"/>
                <a:cs typeface="Tw Cen MT"/>
              </a:rPr>
              <a:t>Step</a:t>
            </a:r>
            <a:r>
              <a:rPr dirty="0" sz="2200" spc="-15">
                <a:latin typeface="Tw Cen MT"/>
                <a:cs typeface="Tw Cen MT"/>
              </a:rPr>
              <a:t> </a:t>
            </a:r>
            <a:r>
              <a:rPr dirty="0" sz="2200" spc="-5">
                <a:latin typeface="Tw Cen MT"/>
                <a:cs typeface="Tw Cen MT"/>
              </a:rPr>
              <a:t>2:</a:t>
            </a:r>
            <a:endParaRPr sz="2200">
              <a:latin typeface="Tw Cen MT"/>
              <a:cs typeface="Tw Cen MT"/>
            </a:endParaRPr>
          </a:p>
          <a:p>
            <a:pPr algn="ctr" marL="213360" marR="207010" indent="-1270">
              <a:lnSpc>
                <a:spcPct val="100000"/>
              </a:lnSpc>
              <a:spcBef>
                <a:spcPts val="695"/>
              </a:spcBef>
            </a:pPr>
            <a:r>
              <a:rPr dirty="0" sz="2200" spc="-5">
                <a:latin typeface="Tw Cen MT"/>
                <a:cs typeface="Tw Cen MT"/>
              </a:rPr>
              <a:t>Use smartphone’s  </a:t>
            </a:r>
            <a:r>
              <a:rPr dirty="0" sz="2200" spc="-10">
                <a:latin typeface="Tw Cen MT"/>
                <a:cs typeface="Tw Cen MT"/>
              </a:rPr>
              <a:t>camera </a:t>
            </a:r>
            <a:r>
              <a:rPr dirty="0" sz="2200" spc="-5">
                <a:latin typeface="Tw Cen MT"/>
                <a:cs typeface="Tw Cen MT"/>
              </a:rPr>
              <a:t>to capture  the </a:t>
            </a:r>
            <a:r>
              <a:rPr dirty="0" sz="2200" spc="-15">
                <a:latin typeface="Tw Cen MT"/>
                <a:cs typeface="Tw Cen MT"/>
              </a:rPr>
              <a:t>product’s</a:t>
            </a:r>
            <a:r>
              <a:rPr dirty="0" sz="2200" spc="-10">
                <a:latin typeface="Tw Cen MT"/>
                <a:cs typeface="Tw Cen MT"/>
              </a:rPr>
              <a:t> </a:t>
            </a:r>
            <a:r>
              <a:rPr dirty="0" sz="2200" spc="-5">
                <a:latin typeface="Tw Cen MT"/>
                <a:cs typeface="Tw Cen MT"/>
              </a:rPr>
              <a:t>barcode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27519" y="1557527"/>
            <a:ext cx="2270760" cy="180022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2605"/>
              </a:lnSpc>
            </a:pPr>
            <a:r>
              <a:rPr dirty="0" sz="2200">
                <a:latin typeface="Tw Cen MT"/>
                <a:cs typeface="Tw Cen MT"/>
              </a:rPr>
              <a:t>Step</a:t>
            </a:r>
            <a:r>
              <a:rPr dirty="0" sz="2200" spc="-15">
                <a:latin typeface="Tw Cen MT"/>
                <a:cs typeface="Tw Cen MT"/>
              </a:rPr>
              <a:t> </a:t>
            </a:r>
            <a:r>
              <a:rPr dirty="0" sz="2200" spc="-5">
                <a:latin typeface="Tw Cen MT"/>
                <a:cs typeface="Tw Cen MT"/>
              </a:rPr>
              <a:t>3:</a:t>
            </a:r>
            <a:endParaRPr sz="2200">
              <a:latin typeface="Tw Cen MT"/>
              <a:cs typeface="Tw Cen MT"/>
            </a:endParaRPr>
          </a:p>
          <a:p>
            <a:pPr algn="ctr" marL="140970" marR="135890">
              <a:lnSpc>
                <a:spcPts val="2380"/>
              </a:lnSpc>
              <a:spcBef>
                <a:spcPts val="725"/>
              </a:spcBef>
            </a:pPr>
            <a:r>
              <a:rPr dirty="0" sz="2200" spc="-5">
                <a:latin typeface="Tw Cen MT"/>
                <a:cs typeface="Tw Cen MT"/>
              </a:rPr>
              <a:t>Nutrition  information </a:t>
            </a:r>
            <a:r>
              <a:rPr dirty="0" sz="2200">
                <a:latin typeface="Tw Cen MT"/>
                <a:cs typeface="Tw Cen MT"/>
              </a:rPr>
              <a:t>of  </a:t>
            </a:r>
            <a:r>
              <a:rPr dirty="0" sz="2200" spc="-5">
                <a:latin typeface="Tw Cen MT"/>
                <a:cs typeface="Tw Cen MT"/>
              </a:rPr>
              <a:t>the </a:t>
            </a:r>
            <a:r>
              <a:rPr dirty="0" sz="2200" spc="-15">
                <a:latin typeface="Tw Cen MT"/>
                <a:cs typeface="Tw Cen MT"/>
              </a:rPr>
              <a:t>product </a:t>
            </a:r>
            <a:r>
              <a:rPr dirty="0" sz="2200" spc="-10">
                <a:latin typeface="Tw Cen MT"/>
                <a:cs typeface="Tw Cen MT"/>
              </a:rPr>
              <a:t>will  </a:t>
            </a:r>
            <a:r>
              <a:rPr dirty="0" sz="2200" spc="-5">
                <a:latin typeface="Tw Cen MT"/>
                <a:cs typeface="Tw Cen MT"/>
              </a:rPr>
              <a:t>be</a:t>
            </a:r>
            <a:r>
              <a:rPr dirty="0" sz="2200" spc="-15">
                <a:latin typeface="Tw Cen MT"/>
                <a:cs typeface="Tw Cen MT"/>
              </a:rPr>
              <a:t> shown.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17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236" y="466154"/>
            <a:ext cx="54673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Barcode Scanning</a:t>
            </a:r>
            <a:r>
              <a:rPr dirty="0" sz="4400" spc="-75"/>
              <a:t> </a:t>
            </a:r>
            <a:r>
              <a:rPr dirty="0" sz="4400" spc="-5"/>
              <a:t>(cont.)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146684" y="2115939"/>
            <a:ext cx="4365625" cy="4182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222250" indent="-320040">
              <a:lnSpc>
                <a:spcPct val="100000"/>
              </a:lnSpc>
              <a:spcBef>
                <a:spcPts val="105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5">
                <a:latin typeface="Tw Cen MT"/>
                <a:cs typeface="Tw Cen MT"/>
              </a:rPr>
              <a:t>Nutritional informations </a:t>
            </a:r>
            <a:r>
              <a:rPr dirty="0" sz="2900">
                <a:latin typeface="Tw Cen MT"/>
                <a:cs typeface="Tw Cen MT"/>
              </a:rPr>
              <a:t>of  the </a:t>
            </a:r>
            <a:r>
              <a:rPr dirty="0" sz="2900" spc="-10">
                <a:latin typeface="Tw Cen MT"/>
                <a:cs typeface="Tw Cen MT"/>
              </a:rPr>
              <a:t>products </a:t>
            </a:r>
            <a:r>
              <a:rPr dirty="0" sz="2900" spc="-5">
                <a:latin typeface="Tw Cen MT"/>
                <a:cs typeface="Tw Cen MT"/>
              </a:rPr>
              <a:t>will </a:t>
            </a:r>
            <a:r>
              <a:rPr dirty="0" sz="2900">
                <a:latin typeface="Tw Cen MT"/>
                <a:cs typeface="Tw Cen MT"/>
              </a:rPr>
              <a:t>be  </a:t>
            </a:r>
            <a:r>
              <a:rPr dirty="0" sz="2900" spc="-5">
                <a:latin typeface="Tw Cen MT"/>
                <a:cs typeface="Tw Cen MT"/>
              </a:rPr>
              <a:t>included in </a:t>
            </a:r>
            <a:r>
              <a:rPr dirty="0" sz="2900">
                <a:latin typeface="Tw Cen MT"/>
                <a:cs typeface="Tw Cen MT"/>
              </a:rPr>
              <a:t>the database  </a:t>
            </a:r>
            <a:r>
              <a:rPr dirty="0" sz="2900" spc="-15">
                <a:latin typeface="Tw Cen MT"/>
                <a:cs typeface="Tw Cen MT"/>
              </a:rPr>
              <a:t>automatically.</a:t>
            </a:r>
            <a:endParaRPr sz="29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F2936"/>
              </a:buClr>
              <a:buFont typeface="Wingdings"/>
              <a:buChar char=""/>
            </a:pPr>
            <a:endParaRPr sz="420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100000"/>
              </a:lnSpc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Tw Cen MT"/>
                <a:cs typeface="Tw Cen MT"/>
              </a:rPr>
              <a:t>Helps users to be </a:t>
            </a:r>
            <a:r>
              <a:rPr dirty="0" sz="2900" spc="10">
                <a:latin typeface="Tw Cen MT"/>
                <a:cs typeface="Tw Cen MT"/>
              </a:rPr>
              <a:t>smarter  </a:t>
            </a:r>
            <a:r>
              <a:rPr dirty="0" sz="2900">
                <a:latin typeface="Tw Cen MT"/>
                <a:cs typeface="Tw Cen MT"/>
              </a:rPr>
              <a:t>shoppers – </a:t>
            </a:r>
            <a:r>
              <a:rPr dirty="0" sz="2900" spc="20">
                <a:latin typeface="Tw Cen MT"/>
                <a:cs typeface="Tw Cen MT"/>
              </a:rPr>
              <a:t>choose</a:t>
            </a:r>
            <a:r>
              <a:rPr dirty="0" sz="2900" spc="-90">
                <a:latin typeface="Tw Cen MT"/>
                <a:cs typeface="Tw Cen MT"/>
              </a:rPr>
              <a:t> </a:t>
            </a:r>
            <a:r>
              <a:rPr dirty="0" sz="2900" spc="-10">
                <a:latin typeface="Tw Cen MT"/>
                <a:cs typeface="Tw Cen MT"/>
              </a:rPr>
              <a:t>products  </a:t>
            </a:r>
            <a:r>
              <a:rPr dirty="0" sz="2900" spc="-5">
                <a:latin typeface="Tw Cen MT"/>
                <a:cs typeface="Tw Cen MT"/>
              </a:rPr>
              <a:t>with </a:t>
            </a:r>
            <a:r>
              <a:rPr dirty="0" sz="2900" spc="-30">
                <a:latin typeface="Tw Cen MT"/>
                <a:cs typeface="Tw Cen MT"/>
              </a:rPr>
              <a:t>lower </a:t>
            </a:r>
            <a:r>
              <a:rPr dirty="0" sz="2900" spc="5">
                <a:latin typeface="Tw Cen MT"/>
                <a:cs typeface="Tw Cen MT"/>
              </a:rPr>
              <a:t>fat/ </a:t>
            </a:r>
            <a:r>
              <a:rPr dirty="0" sz="2900" spc="-5">
                <a:latin typeface="Tw Cen MT"/>
                <a:cs typeface="Tw Cen MT"/>
              </a:rPr>
              <a:t>sugar/salt  </a:t>
            </a:r>
            <a:r>
              <a:rPr dirty="0" sz="2900">
                <a:latin typeface="Tw Cen MT"/>
                <a:cs typeface="Tw Cen MT"/>
              </a:rPr>
              <a:t>&amp; higher fibre</a:t>
            </a:r>
            <a:r>
              <a:rPr dirty="0" sz="2900" spc="-70">
                <a:latin typeface="Tw Cen MT"/>
                <a:cs typeface="Tw Cen MT"/>
              </a:rPr>
              <a:t> </a:t>
            </a:r>
            <a:r>
              <a:rPr dirty="0" sz="2900">
                <a:latin typeface="Tw Cen MT"/>
                <a:cs typeface="Tw Cen MT"/>
              </a:rPr>
              <a:t>content.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1513332" cy="147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0916" y="1557528"/>
            <a:ext cx="3168395" cy="506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5567" y="3140964"/>
            <a:ext cx="684530" cy="216535"/>
          </a:xfrm>
          <a:custGeom>
            <a:avLst/>
            <a:gdLst/>
            <a:ahLst/>
            <a:cxnLst/>
            <a:rect l="l" t="t" r="r" b="b"/>
            <a:pathLst>
              <a:path w="684530" h="216535">
                <a:moveTo>
                  <a:pt x="0" y="0"/>
                </a:moveTo>
                <a:lnTo>
                  <a:pt x="684276" y="0"/>
                </a:lnTo>
                <a:lnTo>
                  <a:pt x="684276" y="216408"/>
                </a:lnTo>
                <a:lnTo>
                  <a:pt x="0" y="2164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18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1715516"/>
            <a:ext cx="50819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</a:rPr>
              <a:t>ENERGY</a:t>
            </a:r>
            <a:r>
              <a:rPr dirty="0" sz="4400" spc="-114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EXPENDITURE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566" y="1891093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w Cen MT"/>
                <a:cs typeface="Tw Cen MT"/>
              </a:rPr>
              <a:t>19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8293" y="466154"/>
            <a:ext cx="25666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Introduction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8204" y="76200"/>
            <a:ext cx="1511808" cy="1499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3518" y="1265935"/>
            <a:ext cx="106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63256" y="5013959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 h="0">
                <a:moveTo>
                  <a:pt x="0" y="0"/>
                </a:moveTo>
                <a:lnTo>
                  <a:pt x="413003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83195" y="501395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79235" y="5013959"/>
            <a:ext cx="826135" cy="0"/>
          </a:xfrm>
          <a:custGeom>
            <a:avLst/>
            <a:gdLst/>
            <a:ahLst/>
            <a:cxnLst/>
            <a:rect l="l" t="t" r="r" b="b"/>
            <a:pathLst>
              <a:path w="826134" h="0">
                <a:moveTo>
                  <a:pt x="0" y="0"/>
                </a:moveTo>
                <a:lnTo>
                  <a:pt x="8260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99176" y="501395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95215" y="5013959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 h="0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15155" y="501395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32660" y="5013959"/>
            <a:ext cx="1306195" cy="0"/>
          </a:xfrm>
          <a:custGeom>
            <a:avLst/>
            <a:gdLst/>
            <a:ahLst/>
            <a:cxnLst/>
            <a:rect l="l" t="t" r="r" b="b"/>
            <a:pathLst>
              <a:path w="1306195" h="0">
                <a:moveTo>
                  <a:pt x="0" y="0"/>
                </a:moveTo>
                <a:lnTo>
                  <a:pt x="130606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41703" y="5013959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 h="0">
                <a:moveTo>
                  <a:pt x="0" y="0"/>
                </a:moveTo>
                <a:lnTo>
                  <a:pt x="413003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63256" y="46192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 h="0">
                <a:moveTo>
                  <a:pt x="0" y="0"/>
                </a:moveTo>
                <a:lnTo>
                  <a:pt x="413003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83195" y="461924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79235" y="4619244"/>
            <a:ext cx="826135" cy="0"/>
          </a:xfrm>
          <a:custGeom>
            <a:avLst/>
            <a:gdLst/>
            <a:ahLst/>
            <a:cxnLst/>
            <a:rect l="l" t="t" r="r" b="b"/>
            <a:pathLst>
              <a:path w="826134" h="0">
                <a:moveTo>
                  <a:pt x="0" y="0"/>
                </a:moveTo>
                <a:lnTo>
                  <a:pt x="8260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99176" y="461924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95215" y="4619244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 h="0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15155" y="461924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32660" y="4619244"/>
            <a:ext cx="1306195" cy="0"/>
          </a:xfrm>
          <a:custGeom>
            <a:avLst/>
            <a:gdLst/>
            <a:ahLst/>
            <a:cxnLst/>
            <a:rect l="l" t="t" r="r" b="b"/>
            <a:pathLst>
              <a:path w="1306195" h="0">
                <a:moveTo>
                  <a:pt x="0" y="0"/>
                </a:moveTo>
                <a:lnTo>
                  <a:pt x="130606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41703" y="46192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 h="0">
                <a:moveTo>
                  <a:pt x="0" y="0"/>
                </a:moveTo>
                <a:lnTo>
                  <a:pt x="413003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763256" y="4224528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 h="0">
                <a:moveTo>
                  <a:pt x="0" y="0"/>
                </a:moveTo>
                <a:lnTo>
                  <a:pt x="413003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83195" y="422452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79235" y="4224528"/>
            <a:ext cx="826135" cy="0"/>
          </a:xfrm>
          <a:custGeom>
            <a:avLst/>
            <a:gdLst/>
            <a:ahLst/>
            <a:cxnLst/>
            <a:rect l="l" t="t" r="r" b="b"/>
            <a:pathLst>
              <a:path w="826134" h="0">
                <a:moveTo>
                  <a:pt x="0" y="0"/>
                </a:moveTo>
                <a:lnTo>
                  <a:pt x="8260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99176" y="422452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15155" y="4224528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 h="0">
                <a:moveTo>
                  <a:pt x="0" y="0"/>
                </a:moveTo>
                <a:lnTo>
                  <a:pt x="1307592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32660" y="4224528"/>
            <a:ext cx="1306195" cy="0"/>
          </a:xfrm>
          <a:custGeom>
            <a:avLst/>
            <a:gdLst/>
            <a:ahLst/>
            <a:cxnLst/>
            <a:rect l="l" t="t" r="r" b="b"/>
            <a:pathLst>
              <a:path w="1306195" h="0">
                <a:moveTo>
                  <a:pt x="0" y="0"/>
                </a:moveTo>
                <a:lnTo>
                  <a:pt x="130606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41703" y="4224528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 h="0">
                <a:moveTo>
                  <a:pt x="0" y="0"/>
                </a:moveTo>
                <a:lnTo>
                  <a:pt x="413003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83195" y="3829811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 h="0">
                <a:moveTo>
                  <a:pt x="0" y="0"/>
                </a:moveTo>
                <a:lnTo>
                  <a:pt x="893063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99176" y="3829811"/>
            <a:ext cx="1306195" cy="0"/>
          </a:xfrm>
          <a:custGeom>
            <a:avLst/>
            <a:gdLst/>
            <a:ahLst/>
            <a:cxnLst/>
            <a:rect l="l" t="t" r="r" b="b"/>
            <a:pathLst>
              <a:path w="1306195" h="0">
                <a:moveTo>
                  <a:pt x="0" y="0"/>
                </a:moveTo>
                <a:lnTo>
                  <a:pt x="130606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15155" y="3829811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 h="0">
                <a:moveTo>
                  <a:pt x="0" y="0"/>
                </a:moveTo>
                <a:lnTo>
                  <a:pt x="1307592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41703" y="3829811"/>
            <a:ext cx="2097405" cy="0"/>
          </a:xfrm>
          <a:custGeom>
            <a:avLst/>
            <a:gdLst/>
            <a:ahLst/>
            <a:cxnLst/>
            <a:rect l="l" t="t" r="r" b="b"/>
            <a:pathLst>
              <a:path w="2097404" h="0">
                <a:moveTo>
                  <a:pt x="0" y="0"/>
                </a:moveTo>
                <a:lnTo>
                  <a:pt x="2097024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283195" y="3435096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 h="0">
                <a:moveTo>
                  <a:pt x="0" y="0"/>
                </a:moveTo>
                <a:lnTo>
                  <a:pt x="893063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99176" y="3435096"/>
            <a:ext cx="1306195" cy="0"/>
          </a:xfrm>
          <a:custGeom>
            <a:avLst/>
            <a:gdLst/>
            <a:ahLst/>
            <a:cxnLst/>
            <a:rect l="l" t="t" r="r" b="b"/>
            <a:pathLst>
              <a:path w="1306195" h="0">
                <a:moveTo>
                  <a:pt x="0" y="0"/>
                </a:moveTo>
                <a:lnTo>
                  <a:pt x="130606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15155" y="3435096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 h="0">
                <a:moveTo>
                  <a:pt x="0" y="0"/>
                </a:moveTo>
                <a:lnTo>
                  <a:pt x="1307592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41703" y="3435096"/>
            <a:ext cx="2097405" cy="0"/>
          </a:xfrm>
          <a:custGeom>
            <a:avLst/>
            <a:gdLst/>
            <a:ahLst/>
            <a:cxnLst/>
            <a:rect l="l" t="t" r="r" b="b"/>
            <a:pathLst>
              <a:path w="2097404" h="0">
                <a:moveTo>
                  <a:pt x="0" y="0"/>
                </a:moveTo>
                <a:lnTo>
                  <a:pt x="2097024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41703" y="3040379"/>
            <a:ext cx="6734809" cy="0"/>
          </a:xfrm>
          <a:custGeom>
            <a:avLst/>
            <a:gdLst/>
            <a:ahLst/>
            <a:cxnLst/>
            <a:rect l="l" t="t" r="r" b="b"/>
            <a:pathLst>
              <a:path w="6734809" h="0">
                <a:moveTo>
                  <a:pt x="0" y="0"/>
                </a:moveTo>
                <a:lnTo>
                  <a:pt x="673455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41703" y="2645664"/>
            <a:ext cx="6734809" cy="0"/>
          </a:xfrm>
          <a:custGeom>
            <a:avLst/>
            <a:gdLst/>
            <a:ahLst/>
            <a:cxnLst/>
            <a:rect l="l" t="t" r="r" b="b"/>
            <a:pathLst>
              <a:path w="6734809" h="0">
                <a:moveTo>
                  <a:pt x="0" y="0"/>
                </a:moveTo>
                <a:lnTo>
                  <a:pt x="673455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54707" y="4098035"/>
            <a:ext cx="378460" cy="1309370"/>
          </a:xfrm>
          <a:custGeom>
            <a:avLst/>
            <a:gdLst/>
            <a:ahLst/>
            <a:cxnLst/>
            <a:rect l="l" t="t" r="r" b="b"/>
            <a:pathLst>
              <a:path w="378460" h="1309370">
                <a:moveTo>
                  <a:pt x="377951" y="0"/>
                </a:moveTo>
                <a:lnTo>
                  <a:pt x="0" y="0"/>
                </a:lnTo>
                <a:lnTo>
                  <a:pt x="0" y="1309116"/>
                </a:lnTo>
                <a:lnTo>
                  <a:pt x="377951" y="1309116"/>
                </a:lnTo>
                <a:lnTo>
                  <a:pt x="377951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38728" y="3112007"/>
            <a:ext cx="376555" cy="2295525"/>
          </a:xfrm>
          <a:custGeom>
            <a:avLst/>
            <a:gdLst/>
            <a:ahLst/>
            <a:cxnLst/>
            <a:rect l="l" t="t" r="r" b="b"/>
            <a:pathLst>
              <a:path w="376554" h="2295525">
                <a:moveTo>
                  <a:pt x="376427" y="0"/>
                </a:moveTo>
                <a:lnTo>
                  <a:pt x="0" y="0"/>
                </a:lnTo>
                <a:lnTo>
                  <a:pt x="0" y="2295144"/>
                </a:lnTo>
                <a:lnTo>
                  <a:pt x="376427" y="2295144"/>
                </a:lnTo>
                <a:lnTo>
                  <a:pt x="376427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2747" y="3087623"/>
            <a:ext cx="376555" cy="2319655"/>
          </a:xfrm>
          <a:custGeom>
            <a:avLst/>
            <a:gdLst/>
            <a:ahLst/>
            <a:cxnLst/>
            <a:rect l="l" t="t" r="r" b="b"/>
            <a:pathLst>
              <a:path w="376554" h="2319654">
                <a:moveTo>
                  <a:pt x="376427" y="0"/>
                </a:moveTo>
                <a:lnTo>
                  <a:pt x="0" y="0"/>
                </a:lnTo>
                <a:lnTo>
                  <a:pt x="0" y="2319528"/>
                </a:lnTo>
                <a:lnTo>
                  <a:pt x="376427" y="2319528"/>
                </a:lnTo>
                <a:lnTo>
                  <a:pt x="376427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05243" y="3040379"/>
            <a:ext cx="378460" cy="2367280"/>
          </a:xfrm>
          <a:custGeom>
            <a:avLst/>
            <a:gdLst/>
            <a:ahLst/>
            <a:cxnLst/>
            <a:rect l="l" t="t" r="r" b="b"/>
            <a:pathLst>
              <a:path w="378459" h="2367279">
                <a:moveTo>
                  <a:pt x="377951" y="0"/>
                </a:moveTo>
                <a:lnTo>
                  <a:pt x="0" y="0"/>
                </a:lnTo>
                <a:lnTo>
                  <a:pt x="0" y="2366772"/>
                </a:lnTo>
                <a:lnTo>
                  <a:pt x="377951" y="2366772"/>
                </a:lnTo>
                <a:lnTo>
                  <a:pt x="377951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33244" y="5061203"/>
            <a:ext cx="378460" cy="346075"/>
          </a:xfrm>
          <a:custGeom>
            <a:avLst/>
            <a:gdLst/>
            <a:ahLst/>
            <a:cxnLst/>
            <a:rect l="l" t="t" r="r" b="b"/>
            <a:pathLst>
              <a:path w="378460" h="346075">
                <a:moveTo>
                  <a:pt x="377951" y="0"/>
                </a:moveTo>
                <a:lnTo>
                  <a:pt x="0" y="0"/>
                </a:lnTo>
                <a:lnTo>
                  <a:pt x="0" y="345948"/>
                </a:lnTo>
                <a:lnTo>
                  <a:pt x="377951" y="345948"/>
                </a:lnTo>
                <a:lnTo>
                  <a:pt x="377951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17264" y="4303776"/>
            <a:ext cx="378460" cy="1103630"/>
          </a:xfrm>
          <a:custGeom>
            <a:avLst/>
            <a:gdLst/>
            <a:ahLst/>
            <a:cxnLst/>
            <a:rect l="l" t="t" r="r" b="b"/>
            <a:pathLst>
              <a:path w="378460" h="1103629">
                <a:moveTo>
                  <a:pt x="377951" y="0"/>
                </a:moveTo>
                <a:lnTo>
                  <a:pt x="0" y="0"/>
                </a:lnTo>
                <a:lnTo>
                  <a:pt x="0" y="1103376"/>
                </a:lnTo>
                <a:lnTo>
                  <a:pt x="377951" y="1103376"/>
                </a:lnTo>
                <a:lnTo>
                  <a:pt x="377951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701284" y="4216908"/>
            <a:ext cx="378460" cy="1190625"/>
          </a:xfrm>
          <a:custGeom>
            <a:avLst/>
            <a:gdLst/>
            <a:ahLst/>
            <a:cxnLst/>
            <a:rect l="l" t="t" r="r" b="b"/>
            <a:pathLst>
              <a:path w="378460" h="1190625">
                <a:moveTo>
                  <a:pt x="377951" y="0"/>
                </a:moveTo>
                <a:lnTo>
                  <a:pt x="0" y="0"/>
                </a:lnTo>
                <a:lnTo>
                  <a:pt x="0" y="1190244"/>
                </a:lnTo>
                <a:lnTo>
                  <a:pt x="377951" y="1190244"/>
                </a:lnTo>
                <a:lnTo>
                  <a:pt x="377951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385304" y="4011167"/>
            <a:ext cx="378460" cy="1396365"/>
          </a:xfrm>
          <a:custGeom>
            <a:avLst/>
            <a:gdLst/>
            <a:ahLst/>
            <a:cxnLst/>
            <a:rect l="l" t="t" r="r" b="b"/>
            <a:pathLst>
              <a:path w="378459" h="1396364">
                <a:moveTo>
                  <a:pt x="377951" y="0"/>
                </a:moveTo>
                <a:lnTo>
                  <a:pt x="0" y="0"/>
                </a:lnTo>
                <a:lnTo>
                  <a:pt x="0" y="1395983"/>
                </a:lnTo>
                <a:lnTo>
                  <a:pt x="377951" y="1395983"/>
                </a:lnTo>
                <a:lnTo>
                  <a:pt x="377951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41703" y="5407152"/>
            <a:ext cx="6734809" cy="0"/>
          </a:xfrm>
          <a:custGeom>
            <a:avLst/>
            <a:gdLst/>
            <a:ahLst/>
            <a:cxnLst/>
            <a:rect l="l" t="t" r="r" b="b"/>
            <a:pathLst>
              <a:path w="6734809" h="0">
                <a:moveTo>
                  <a:pt x="0" y="0"/>
                </a:moveTo>
                <a:lnTo>
                  <a:pt x="673455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1644370" y="3751612"/>
            <a:ext cx="798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16</a:t>
            </a:r>
            <a:r>
              <a:rPr dirty="0" sz="1800" spc="-5" b="1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60%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28009" y="2765432"/>
            <a:ext cx="798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29</a:t>
            </a:r>
            <a:r>
              <a:rPr dirty="0" sz="1800" spc="-5" b="1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10%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11648" y="2741658"/>
            <a:ext cx="798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29</a:t>
            </a:r>
            <a:r>
              <a:rPr dirty="0" sz="1800" spc="-5" b="1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40%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95287" y="2694337"/>
            <a:ext cx="798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30</a:t>
            </a:r>
            <a:r>
              <a:rPr dirty="0" sz="1800" spc="-5" b="1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00%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32660" y="4724306"/>
            <a:ext cx="1306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4.40%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15155" y="3966953"/>
            <a:ext cx="1308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14.00%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99176" y="3859512"/>
            <a:ext cx="1306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15.10%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55357" y="3685319"/>
            <a:ext cx="798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17</a:t>
            </a:r>
            <a:r>
              <a:rPr dirty="0" sz="1800" spc="-5" b="1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70%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3861" y="2356924"/>
            <a:ext cx="483234" cy="318198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dirty="0" sz="1800" spc="-15" b="1">
                <a:solidFill>
                  <a:srgbClr val="595958"/>
                </a:solidFill>
                <a:latin typeface="Arial"/>
                <a:cs typeface="Arial"/>
              </a:rPr>
              <a:t>3</a:t>
            </a:r>
            <a:r>
              <a:rPr dirty="0" sz="1800" b="1">
                <a:solidFill>
                  <a:srgbClr val="595958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595958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dirty="0" sz="1800" spc="-15" b="1">
                <a:solidFill>
                  <a:srgbClr val="595958"/>
                </a:solidFill>
                <a:latin typeface="Arial"/>
                <a:cs typeface="Arial"/>
              </a:rPr>
              <a:t>3</a:t>
            </a:r>
            <a:r>
              <a:rPr dirty="0" sz="1800" b="1">
                <a:solidFill>
                  <a:srgbClr val="595958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595958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dirty="0" sz="1800" spc="-15" b="1">
                <a:solidFill>
                  <a:srgbClr val="595958"/>
                </a:solidFill>
                <a:latin typeface="Arial"/>
                <a:cs typeface="Arial"/>
              </a:rPr>
              <a:t>2</a:t>
            </a:r>
            <a:r>
              <a:rPr dirty="0" sz="1800" b="1">
                <a:solidFill>
                  <a:srgbClr val="595958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595958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dirty="0" sz="1800" spc="-15" b="1">
                <a:solidFill>
                  <a:srgbClr val="595958"/>
                </a:solidFill>
                <a:latin typeface="Arial"/>
                <a:cs typeface="Arial"/>
              </a:rPr>
              <a:t>2</a:t>
            </a:r>
            <a:r>
              <a:rPr dirty="0" sz="1800" b="1">
                <a:solidFill>
                  <a:srgbClr val="595958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595958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dirty="0" sz="1800" spc="-15" b="1">
                <a:solidFill>
                  <a:srgbClr val="595958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595958"/>
                </a:solidFill>
                <a:latin typeface="Arial"/>
                <a:cs typeface="Arial"/>
              </a:rPr>
              <a:t>5</a:t>
            </a:r>
            <a:r>
              <a:rPr dirty="0" sz="1800" spc="-5" b="1">
                <a:solidFill>
                  <a:srgbClr val="595958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dirty="0" sz="1800" spc="-15" b="1">
                <a:solidFill>
                  <a:srgbClr val="595958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595958"/>
                </a:solidFill>
                <a:latin typeface="Arial"/>
                <a:cs typeface="Arial"/>
              </a:rPr>
              <a:t>0</a:t>
            </a:r>
            <a:r>
              <a:rPr dirty="0" sz="1800" spc="-5" b="1">
                <a:solidFill>
                  <a:srgbClr val="595958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algn="ctr" marL="125095">
              <a:lnSpc>
                <a:spcPct val="100000"/>
              </a:lnSpc>
              <a:spcBef>
                <a:spcPts val="944"/>
              </a:spcBef>
            </a:pPr>
            <a:r>
              <a:rPr dirty="0" sz="1800" spc="-15" b="1">
                <a:solidFill>
                  <a:srgbClr val="595958"/>
                </a:solidFill>
                <a:latin typeface="Arial"/>
                <a:cs typeface="Arial"/>
              </a:rPr>
              <a:t>5%</a:t>
            </a:r>
            <a:endParaRPr sz="1800">
              <a:latin typeface="Arial"/>
              <a:cs typeface="Arial"/>
            </a:endParaRPr>
          </a:p>
          <a:p>
            <a:pPr algn="ctr" marL="125095">
              <a:lnSpc>
                <a:spcPct val="100000"/>
              </a:lnSpc>
              <a:spcBef>
                <a:spcPts val="950"/>
              </a:spcBef>
            </a:pPr>
            <a:r>
              <a:rPr dirty="0" sz="1800" spc="-15" b="1">
                <a:solidFill>
                  <a:srgbClr val="595958"/>
                </a:solidFill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87758" y="5523932"/>
            <a:ext cx="5911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1</a:t>
            </a:r>
            <a:r>
              <a:rPr dirty="0" sz="2000" spc="-15" b="1">
                <a:solidFill>
                  <a:srgbClr val="595958"/>
                </a:solidFill>
                <a:latin typeface="Arial"/>
                <a:cs typeface="Arial"/>
              </a:rPr>
              <a:t>9</a:t>
            </a: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96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71583" y="5523932"/>
            <a:ext cx="5911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2</a:t>
            </a:r>
            <a:r>
              <a:rPr dirty="0" sz="2000" spc="-15" b="1">
                <a:solidFill>
                  <a:srgbClr val="595958"/>
                </a:solidFill>
                <a:latin typeface="Arial"/>
                <a:cs typeface="Arial"/>
              </a:rPr>
              <a:t>0</a:t>
            </a: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06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55407" y="5523932"/>
            <a:ext cx="22752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6085" algn="l"/>
              </a:tabLst>
            </a:pP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2</a:t>
            </a:r>
            <a:r>
              <a:rPr dirty="0" sz="2000" spc="-15" b="1">
                <a:solidFill>
                  <a:srgbClr val="595958"/>
                </a:solidFill>
                <a:latin typeface="Arial"/>
                <a:cs typeface="Arial"/>
              </a:rPr>
              <a:t>0</a:t>
            </a: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11</a:t>
            </a: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2</a:t>
            </a:r>
            <a:r>
              <a:rPr dirty="0" sz="2000" spc="-15" b="1">
                <a:solidFill>
                  <a:srgbClr val="595958"/>
                </a:solidFill>
                <a:latin typeface="Arial"/>
                <a:cs typeface="Arial"/>
              </a:rPr>
              <a:t>0</a:t>
            </a:r>
            <a:r>
              <a:rPr dirty="0" sz="2000" b="1">
                <a:solidFill>
                  <a:srgbClr val="595958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756916" y="602742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0"/>
                </a:moveTo>
                <a:lnTo>
                  <a:pt x="102107" y="0"/>
                </a:lnTo>
                <a:lnTo>
                  <a:pt x="102107" y="102107"/>
                </a:lnTo>
                <a:lnTo>
                  <a:pt x="0" y="102107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2905179" y="5959271"/>
            <a:ext cx="2303145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600" spc="-5" b="1">
                <a:solidFill>
                  <a:srgbClr val="595958"/>
                </a:solidFill>
                <a:latin typeface="Arial"/>
                <a:cs typeface="Arial"/>
              </a:rPr>
              <a:t>Berlebihan Berat</a:t>
            </a:r>
            <a:r>
              <a:rPr dirty="0" sz="1600" spc="-25" b="1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595958"/>
                </a:solidFill>
                <a:latin typeface="Arial"/>
                <a:cs typeface="Arial"/>
              </a:rPr>
              <a:t>Badan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90971" y="602742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0"/>
                </a:moveTo>
                <a:lnTo>
                  <a:pt x="102108" y="0"/>
                </a:lnTo>
                <a:lnTo>
                  <a:pt x="102108" y="102107"/>
                </a:lnTo>
                <a:lnTo>
                  <a:pt x="0" y="102107"/>
                </a:lnTo>
                <a:lnTo>
                  <a:pt x="0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5640028" y="5959271"/>
            <a:ext cx="688975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600" b="1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595958"/>
                </a:solidFill>
                <a:latin typeface="Arial"/>
                <a:cs typeface="Arial"/>
              </a:rPr>
              <a:t>b</a:t>
            </a:r>
            <a:r>
              <a:rPr dirty="0" sz="1600" spc="-5" b="1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600" spc="5" b="1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dirty="0" sz="1600" spc="-5" b="1">
                <a:solidFill>
                  <a:srgbClr val="595958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595958"/>
                </a:solidFill>
                <a:latin typeface="Arial"/>
                <a:cs typeface="Arial"/>
              </a:rPr>
              <a:t>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15411" y="5876544"/>
            <a:ext cx="2304415" cy="431800"/>
          </a:xfrm>
          <a:prstGeom prst="rect">
            <a:avLst/>
          </a:prstGeom>
          <a:solidFill>
            <a:srgbClr val="F07F09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2200" spc="-5">
                <a:latin typeface="Arial"/>
                <a:cs typeface="Arial"/>
              </a:rPr>
              <a:t>Overweight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52515" y="5876544"/>
            <a:ext cx="2087880" cy="431800"/>
          </a:xfrm>
          <a:prstGeom prst="rect">
            <a:avLst/>
          </a:prstGeom>
          <a:solidFill>
            <a:srgbClr val="9F2936"/>
          </a:solidFill>
        </p:spPr>
        <p:txBody>
          <a:bodyPr wrap="square" lIns="0" tIns="381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dirty="0" sz="2200" spc="-5">
                <a:latin typeface="Arial"/>
                <a:cs typeface="Arial"/>
              </a:rPr>
              <a:t>Obesity</a:t>
            </a:r>
            <a:endParaRPr sz="2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71728" y="1723644"/>
            <a:ext cx="7341094" cy="291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67308" y="1719389"/>
            <a:ext cx="7326096" cy="275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277111" y="2100071"/>
            <a:ext cx="989075" cy="280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272946" y="2096016"/>
            <a:ext cx="973899" cy="264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346959" y="2098547"/>
            <a:ext cx="565403" cy="274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347116" y="2097909"/>
            <a:ext cx="541020" cy="251460"/>
          </a:xfrm>
          <a:custGeom>
            <a:avLst/>
            <a:gdLst/>
            <a:ahLst/>
            <a:cxnLst/>
            <a:rect l="l" t="t" r="r" b="b"/>
            <a:pathLst>
              <a:path w="541019" h="251460">
                <a:moveTo>
                  <a:pt x="154571" y="6400"/>
                </a:moveTo>
                <a:lnTo>
                  <a:pt x="97650" y="6400"/>
                </a:lnTo>
                <a:lnTo>
                  <a:pt x="97650" y="201802"/>
                </a:lnTo>
                <a:lnTo>
                  <a:pt x="163055" y="201802"/>
                </a:lnTo>
                <a:lnTo>
                  <a:pt x="178842" y="200864"/>
                </a:lnTo>
                <a:lnTo>
                  <a:pt x="214947" y="186766"/>
                </a:lnTo>
                <a:lnTo>
                  <a:pt x="228578" y="169062"/>
                </a:lnTo>
                <a:lnTo>
                  <a:pt x="139763" y="169062"/>
                </a:lnTo>
                <a:lnTo>
                  <a:pt x="139763" y="115188"/>
                </a:lnTo>
                <a:lnTo>
                  <a:pt x="224614" y="115188"/>
                </a:lnTo>
                <a:lnTo>
                  <a:pt x="220026" y="109249"/>
                </a:lnTo>
                <a:lnTo>
                  <a:pt x="213604" y="103681"/>
                </a:lnTo>
                <a:lnTo>
                  <a:pt x="205701" y="98938"/>
                </a:lnTo>
                <a:lnTo>
                  <a:pt x="196316" y="95021"/>
                </a:lnTo>
                <a:lnTo>
                  <a:pt x="203365" y="89077"/>
                </a:lnTo>
                <a:lnTo>
                  <a:pt x="208470" y="83197"/>
                </a:lnTo>
                <a:lnTo>
                  <a:pt x="209124" y="82003"/>
                </a:lnTo>
                <a:lnTo>
                  <a:pt x="139763" y="82003"/>
                </a:lnTo>
                <a:lnTo>
                  <a:pt x="139763" y="39141"/>
                </a:lnTo>
                <a:lnTo>
                  <a:pt x="213613" y="39141"/>
                </a:lnTo>
                <a:lnTo>
                  <a:pt x="213139" y="37396"/>
                </a:lnTo>
                <a:lnTo>
                  <a:pt x="184602" y="10115"/>
                </a:lnTo>
                <a:lnTo>
                  <a:pt x="170999" y="7329"/>
                </a:lnTo>
                <a:lnTo>
                  <a:pt x="154571" y="6400"/>
                </a:lnTo>
                <a:close/>
              </a:path>
              <a:path w="541019" h="251460">
                <a:moveTo>
                  <a:pt x="224614" y="115188"/>
                </a:moveTo>
                <a:lnTo>
                  <a:pt x="167373" y="115188"/>
                </a:lnTo>
                <a:lnTo>
                  <a:pt x="175412" y="117652"/>
                </a:lnTo>
                <a:lnTo>
                  <a:pt x="186664" y="127507"/>
                </a:lnTo>
                <a:lnTo>
                  <a:pt x="189471" y="134543"/>
                </a:lnTo>
                <a:lnTo>
                  <a:pt x="189471" y="143700"/>
                </a:lnTo>
                <a:lnTo>
                  <a:pt x="187306" y="154794"/>
                </a:lnTo>
                <a:lnTo>
                  <a:pt x="180814" y="162720"/>
                </a:lnTo>
                <a:lnTo>
                  <a:pt x="169995" y="167476"/>
                </a:lnTo>
                <a:lnTo>
                  <a:pt x="154851" y="169062"/>
                </a:lnTo>
                <a:lnTo>
                  <a:pt x="228578" y="169062"/>
                </a:lnTo>
                <a:lnTo>
                  <a:pt x="228766" y="168743"/>
                </a:lnTo>
                <a:lnTo>
                  <a:pt x="232222" y="157500"/>
                </a:lnTo>
                <a:lnTo>
                  <a:pt x="233375" y="144767"/>
                </a:lnTo>
                <a:lnTo>
                  <a:pt x="232849" y="137139"/>
                </a:lnTo>
                <a:lnTo>
                  <a:pt x="231271" y="129744"/>
                </a:lnTo>
                <a:lnTo>
                  <a:pt x="228644" y="122580"/>
                </a:lnTo>
                <a:lnTo>
                  <a:pt x="224967" y="115646"/>
                </a:lnTo>
                <a:lnTo>
                  <a:pt x="224614" y="115188"/>
                </a:lnTo>
                <a:close/>
              </a:path>
              <a:path w="541019" h="251460">
                <a:moveTo>
                  <a:pt x="213613" y="39141"/>
                </a:moveTo>
                <a:lnTo>
                  <a:pt x="156806" y="39141"/>
                </a:lnTo>
                <a:lnTo>
                  <a:pt x="162737" y="41008"/>
                </a:lnTo>
                <a:lnTo>
                  <a:pt x="172211" y="48475"/>
                </a:lnTo>
                <a:lnTo>
                  <a:pt x="174586" y="53022"/>
                </a:lnTo>
                <a:lnTo>
                  <a:pt x="174586" y="65074"/>
                </a:lnTo>
                <a:lnTo>
                  <a:pt x="172173" y="70675"/>
                </a:lnTo>
                <a:lnTo>
                  <a:pt x="162483" y="79730"/>
                </a:lnTo>
                <a:lnTo>
                  <a:pt x="156514" y="82003"/>
                </a:lnTo>
                <a:lnTo>
                  <a:pt x="209124" y="82003"/>
                </a:lnTo>
                <a:lnTo>
                  <a:pt x="214820" y="71602"/>
                </a:lnTo>
                <a:lnTo>
                  <a:pt x="216407" y="64490"/>
                </a:lnTo>
                <a:lnTo>
                  <a:pt x="216407" y="56057"/>
                </a:lnTo>
                <a:lnTo>
                  <a:pt x="215591" y="46411"/>
                </a:lnTo>
                <a:lnTo>
                  <a:pt x="213613" y="39141"/>
                </a:lnTo>
                <a:close/>
              </a:path>
              <a:path w="541019" h="251460">
                <a:moveTo>
                  <a:pt x="540461" y="6400"/>
                </a:moveTo>
                <a:lnTo>
                  <a:pt x="498347" y="6400"/>
                </a:lnTo>
                <a:lnTo>
                  <a:pt x="498347" y="201815"/>
                </a:lnTo>
                <a:lnTo>
                  <a:pt x="540461" y="201815"/>
                </a:lnTo>
                <a:lnTo>
                  <a:pt x="540461" y="6400"/>
                </a:lnTo>
                <a:close/>
              </a:path>
              <a:path w="541019" h="251460">
                <a:moveTo>
                  <a:pt x="323710" y="6400"/>
                </a:moveTo>
                <a:lnTo>
                  <a:pt x="273659" y="6400"/>
                </a:lnTo>
                <a:lnTo>
                  <a:pt x="249669" y="201802"/>
                </a:lnTo>
                <a:lnTo>
                  <a:pt x="290448" y="201802"/>
                </a:lnTo>
                <a:lnTo>
                  <a:pt x="306743" y="63093"/>
                </a:lnTo>
                <a:lnTo>
                  <a:pt x="341427" y="63093"/>
                </a:lnTo>
                <a:lnTo>
                  <a:pt x="323710" y="6400"/>
                </a:lnTo>
                <a:close/>
              </a:path>
              <a:path w="541019" h="251460">
                <a:moveTo>
                  <a:pt x="341427" y="63093"/>
                </a:moveTo>
                <a:lnTo>
                  <a:pt x="306743" y="63093"/>
                </a:lnTo>
                <a:lnTo>
                  <a:pt x="350875" y="201802"/>
                </a:lnTo>
                <a:lnTo>
                  <a:pt x="370001" y="201802"/>
                </a:lnTo>
                <a:lnTo>
                  <a:pt x="394481" y="123520"/>
                </a:lnTo>
                <a:lnTo>
                  <a:pt x="360311" y="123520"/>
                </a:lnTo>
                <a:lnTo>
                  <a:pt x="341427" y="63093"/>
                </a:lnTo>
                <a:close/>
              </a:path>
              <a:path w="541019" h="251460">
                <a:moveTo>
                  <a:pt x="452668" y="64287"/>
                </a:moveTo>
                <a:lnTo>
                  <a:pt x="413003" y="64287"/>
                </a:lnTo>
                <a:lnTo>
                  <a:pt x="430250" y="201802"/>
                </a:lnTo>
                <a:lnTo>
                  <a:pt x="470382" y="201802"/>
                </a:lnTo>
                <a:lnTo>
                  <a:pt x="452668" y="64287"/>
                </a:lnTo>
                <a:close/>
              </a:path>
              <a:path w="541019" h="251460">
                <a:moveTo>
                  <a:pt x="445211" y="6400"/>
                </a:moveTo>
                <a:lnTo>
                  <a:pt x="396951" y="6400"/>
                </a:lnTo>
                <a:lnTo>
                  <a:pt x="360311" y="123520"/>
                </a:lnTo>
                <a:lnTo>
                  <a:pt x="394481" y="123520"/>
                </a:lnTo>
                <a:lnTo>
                  <a:pt x="413003" y="64287"/>
                </a:lnTo>
                <a:lnTo>
                  <a:pt x="452668" y="64287"/>
                </a:lnTo>
                <a:lnTo>
                  <a:pt x="445211" y="6400"/>
                </a:lnTo>
                <a:close/>
              </a:path>
              <a:path w="541019" h="251460">
                <a:moveTo>
                  <a:pt x="43306" y="0"/>
                </a:moveTo>
                <a:lnTo>
                  <a:pt x="16178" y="44169"/>
                </a:lnTo>
                <a:lnTo>
                  <a:pt x="2563" y="92011"/>
                </a:lnTo>
                <a:lnTo>
                  <a:pt x="0" y="123824"/>
                </a:lnTo>
                <a:lnTo>
                  <a:pt x="645" y="140558"/>
                </a:lnTo>
                <a:lnTo>
                  <a:pt x="10337" y="190639"/>
                </a:lnTo>
                <a:lnTo>
                  <a:pt x="32760" y="237050"/>
                </a:lnTo>
                <a:lnTo>
                  <a:pt x="43306" y="250926"/>
                </a:lnTo>
                <a:lnTo>
                  <a:pt x="64884" y="232321"/>
                </a:lnTo>
                <a:lnTo>
                  <a:pt x="55373" y="218138"/>
                </a:lnTo>
                <a:lnTo>
                  <a:pt x="47528" y="204468"/>
                </a:lnTo>
                <a:lnTo>
                  <a:pt x="33605" y="166016"/>
                </a:lnTo>
                <a:lnTo>
                  <a:pt x="29463" y="125006"/>
                </a:lnTo>
                <a:lnTo>
                  <a:pt x="31445" y="97528"/>
                </a:lnTo>
                <a:lnTo>
                  <a:pt x="37388" y="71504"/>
                </a:lnTo>
                <a:lnTo>
                  <a:pt x="47294" y="46932"/>
                </a:lnTo>
                <a:lnTo>
                  <a:pt x="61163" y="23812"/>
                </a:lnTo>
                <a:lnTo>
                  <a:pt x="62852" y="21424"/>
                </a:lnTo>
                <a:lnTo>
                  <a:pt x="64096" y="19596"/>
                </a:lnTo>
                <a:lnTo>
                  <a:pt x="64884" y="18300"/>
                </a:lnTo>
                <a:lnTo>
                  <a:pt x="43306" y="0"/>
                </a:lnTo>
                <a:close/>
              </a:path>
            </a:pathLst>
          </a:custGeom>
          <a:solidFill>
            <a:srgbClr val="604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440194" y="2099737"/>
            <a:ext cx="451954" cy="2045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347116" y="2097909"/>
            <a:ext cx="65405" cy="251460"/>
          </a:xfrm>
          <a:custGeom>
            <a:avLst/>
            <a:gdLst/>
            <a:ahLst/>
            <a:cxnLst/>
            <a:rect l="l" t="t" r="r" b="b"/>
            <a:pathLst>
              <a:path w="65405" h="251460">
                <a:moveTo>
                  <a:pt x="43306" y="0"/>
                </a:moveTo>
                <a:lnTo>
                  <a:pt x="64884" y="18300"/>
                </a:lnTo>
                <a:lnTo>
                  <a:pt x="64096" y="19596"/>
                </a:lnTo>
                <a:lnTo>
                  <a:pt x="62852" y="21424"/>
                </a:lnTo>
                <a:lnTo>
                  <a:pt x="61163" y="23812"/>
                </a:lnTo>
                <a:lnTo>
                  <a:pt x="47294" y="46932"/>
                </a:lnTo>
                <a:lnTo>
                  <a:pt x="37388" y="71504"/>
                </a:lnTo>
                <a:lnTo>
                  <a:pt x="31445" y="97528"/>
                </a:lnTo>
                <a:lnTo>
                  <a:pt x="29463" y="125006"/>
                </a:lnTo>
                <a:lnTo>
                  <a:pt x="29923" y="139189"/>
                </a:lnTo>
                <a:lnTo>
                  <a:pt x="36829" y="178663"/>
                </a:lnTo>
                <a:lnTo>
                  <a:pt x="55373" y="218138"/>
                </a:lnTo>
                <a:lnTo>
                  <a:pt x="64884" y="232321"/>
                </a:lnTo>
                <a:lnTo>
                  <a:pt x="43306" y="250926"/>
                </a:lnTo>
                <a:lnTo>
                  <a:pt x="16276" y="206908"/>
                </a:lnTo>
                <a:lnTo>
                  <a:pt x="2582" y="157270"/>
                </a:lnTo>
                <a:lnTo>
                  <a:pt x="0" y="123824"/>
                </a:lnTo>
                <a:lnTo>
                  <a:pt x="640" y="107946"/>
                </a:lnTo>
                <a:lnTo>
                  <a:pt x="10261" y="59969"/>
                </a:lnTo>
                <a:lnTo>
                  <a:pt x="32703" y="14185"/>
                </a:lnTo>
                <a:lnTo>
                  <a:pt x="4330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926079" y="2089403"/>
            <a:ext cx="1531619" cy="291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21330" y="2085149"/>
            <a:ext cx="1516418" cy="2752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456176" y="2098547"/>
            <a:ext cx="88391" cy="2743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455722" y="2097905"/>
            <a:ext cx="64897" cy="2509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455722" y="2097905"/>
            <a:ext cx="65405" cy="251460"/>
          </a:xfrm>
          <a:custGeom>
            <a:avLst/>
            <a:gdLst/>
            <a:ahLst/>
            <a:cxnLst/>
            <a:rect l="l" t="t" r="r" b="b"/>
            <a:pathLst>
              <a:path w="65404" h="251460">
                <a:moveTo>
                  <a:pt x="21882" y="0"/>
                </a:moveTo>
                <a:lnTo>
                  <a:pt x="48924" y="44269"/>
                </a:lnTo>
                <a:lnTo>
                  <a:pt x="62364" y="92927"/>
                </a:lnTo>
                <a:lnTo>
                  <a:pt x="64897" y="125018"/>
                </a:lnTo>
                <a:lnTo>
                  <a:pt x="62244" y="160290"/>
                </a:lnTo>
                <a:lnTo>
                  <a:pt x="54289" y="193030"/>
                </a:lnTo>
                <a:lnTo>
                  <a:pt x="41033" y="223241"/>
                </a:lnTo>
                <a:lnTo>
                  <a:pt x="22479" y="250926"/>
                </a:lnTo>
                <a:lnTo>
                  <a:pt x="0" y="232321"/>
                </a:lnTo>
                <a:lnTo>
                  <a:pt x="15566" y="208165"/>
                </a:lnTo>
                <a:lnTo>
                  <a:pt x="26682" y="182278"/>
                </a:lnTo>
                <a:lnTo>
                  <a:pt x="33350" y="154659"/>
                </a:lnTo>
                <a:lnTo>
                  <a:pt x="35572" y="125310"/>
                </a:lnTo>
                <a:lnTo>
                  <a:pt x="33350" y="96021"/>
                </a:lnTo>
                <a:lnTo>
                  <a:pt x="26682" y="68424"/>
                </a:lnTo>
                <a:lnTo>
                  <a:pt x="15566" y="42518"/>
                </a:lnTo>
                <a:lnTo>
                  <a:pt x="0" y="18300"/>
                </a:lnTo>
                <a:lnTo>
                  <a:pt x="2188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632959" y="2100071"/>
            <a:ext cx="3255263" cy="280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627825" y="2096016"/>
            <a:ext cx="3241281" cy="264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4002660" y="6616138"/>
            <a:ext cx="48228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0">
                <a:solidFill>
                  <a:srgbClr val="00B050"/>
                </a:solidFill>
                <a:latin typeface="Bookman Old Style"/>
                <a:cs typeface="Bookman Old Style"/>
              </a:rPr>
              <a:t>Reference: </a:t>
            </a:r>
            <a:r>
              <a:rPr dirty="0" sz="1400" b="0">
                <a:solidFill>
                  <a:srgbClr val="00B050"/>
                </a:solidFill>
                <a:latin typeface="Bookman Old Style"/>
                <a:cs typeface="Bookman Old Style"/>
              </a:rPr>
              <a:t>National Health and Morbidity </a:t>
            </a:r>
            <a:r>
              <a:rPr dirty="0" sz="1400" spc="-5" b="0">
                <a:solidFill>
                  <a:srgbClr val="00B050"/>
                </a:solidFill>
                <a:latin typeface="Bookman Old Style"/>
                <a:cs typeface="Bookman Old Style"/>
              </a:rPr>
              <a:t>Surveys,</a:t>
            </a:r>
            <a:r>
              <a:rPr dirty="0" sz="1400" spc="-105" b="0">
                <a:solidFill>
                  <a:srgbClr val="00B050"/>
                </a:solidFill>
                <a:latin typeface="Bookman Old Style"/>
                <a:cs typeface="Bookman Old Style"/>
              </a:rPr>
              <a:t> </a:t>
            </a:r>
            <a:r>
              <a:rPr dirty="0" sz="1400" spc="10" b="0">
                <a:solidFill>
                  <a:srgbClr val="00B050"/>
                </a:solidFill>
                <a:latin typeface="Bookman Old Style"/>
                <a:cs typeface="Bookman Old Style"/>
              </a:rPr>
              <a:t>NIH</a:t>
            </a:r>
            <a:endParaRPr sz="14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1740407"/>
            <a:ext cx="2540507" cy="4064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8007" y="343915"/>
            <a:ext cx="43605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5"/>
              <a:t>Energy</a:t>
            </a:r>
            <a:r>
              <a:rPr dirty="0" sz="4400" spc="-95"/>
              <a:t> </a:t>
            </a:r>
            <a:r>
              <a:rPr dirty="0" sz="4400" spc="-5"/>
              <a:t>Expenditure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18707" y="5816948"/>
            <a:ext cx="8118475" cy="90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Tw Cen MT"/>
                <a:cs typeface="Tw Cen MT"/>
              </a:rPr>
              <a:t>Users can monitor their </a:t>
            </a:r>
            <a:r>
              <a:rPr dirty="0" sz="2900" spc="-10">
                <a:latin typeface="Tw Cen MT"/>
                <a:cs typeface="Tw Cen MT"/>
              </a:rPr>
              <a:t>energy expenditure </a:t>
            </a:r>
            <a:r>
              <a:rPr dirty="0" sz="2900" spc="5">
                <a:latin typeface="Tw Cen MT"/>
                <a:cs typeface="Tw Cen MT"/>
              </a:rPr>
              <a:t>based</a:t>
            </a:r>
            <a:r>
              <a:rPr dirty="0" sz="2900" spc="-135">
                <a:latin typeface="Tw Cen MT"/>
                <a:cs typeface="Tw Cen MT"/>
              </a:rPr>
              <a:t> </a:t>
            </a:r>
            <a:r>
              <a:rPr dirty="0" sz="2900">
                <a:latin typeface="Tw Cen MT"/>
                <a:cs typeface="Tw Cen MT"/>
              </a:rPr>
              <a:t>on  the types of </a:t>
            </a:r>
            <a:r>
              <a:rPr dirty="0" sz="2900" spc="-10">
                <a:latin typeface="Tw Cen MT"/>
                <a:cs typeface="Tw Cen MT"/>
              </a:rPr>
              <a:t>physical</a:t>
            </a:r>
            <a:r>
              <a:rPr dirty="0" sz="2900" spc="25">
                <a:latin typeface="Tw Cen MT"/>
                <a:cs typeface="Tw Cen MT"/>
              </a:rPr>
              <a:t> </a:t>
            </a:r>
            <a:r>
              <a:rPr dirty="0" sz="2900" spc="-5">
                <a:latin typeface="Tw Cen MT"/>
                <a:cs typeface="Tw Cen MT"/>
              </a:rPr>
              <a:t>activities.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088" y="188976"/>
            <a:ext cx="1513332" cy="149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459" y="4940808"/>
            <a:ext cx="428625" cy="288290"/>
          </a:xfrm>
          <a:custGeom>
            <a:avLst/>
            <a:gdLst/>
            <a:ahLst/>
            <a:cxnLst/>
            <a:rect l="l" t="t" r="r" b="b"/>
            <a:pathLst>
              <a:path w="428625" h="288289">
                <a:moveTo>
                  <a:pt x="0" y="144018"/>
                </a:moveTo>
                <a:lnTo>
                  <a:pt x="7648" y="105731"/>
                </a:lnTo>
                <a:lnTo>
                  <a:pt x="29232" y="71328"/>
                </a:lnTo>
                <a:lnTo>
                  <a:pt x="62712" y="42181"/>
                </a:lnTo>
                <a:lnTo>
                  <a:pt x="106047" y="19662"/>
                </a:lnTo>
                <a:lnTo>
                  <a:pt x="157197" y="5144"/>
                </a:lnTo>
                <a:lnTo>
                  <a:pt x="214122" y="0"/>
                </a:lnTo>
                <a:lnTo>
                  <a:pt x="271046" y="5144"/>
                </a:lnTo>
                <a:lnTo>
                  <a:pt x="322196" y="19662"/>
                </a:lnTo>
                <a:lnTo>
                  <a:pt x="365531" y="42181"/>
                </a:lnTo>
                <a:lnTo>
                  <a:pt x="399011" y="71328"/>
                </a:lnTo>
                <a:lnTo>
                  <a:pt x="420595" y="105731"/>
                </a:lnTo>
                <a:lnTo>
                  <a:pt x="428244" y="144018"/>
                </a:lnTo>
                <a:lnTo>
                  <a:pt x="420595" y="182304"/>
                </a:lnTo>
                <a:lnTo>
                  <a:pt x="399011" y="216707"/>
                </a:lnTo>
                <a:lnTo>
                  <a:pt x="365531" y="245854"/>
                </a:lnTo>
                <a:lnTo>
                  <a:pt x="322196" y="268373"/>
                </a:lnTo>
                <a:lnTo>
                  <a:pt x="271046" y="282891"/>
                </a:lnTo>
                <a:lnTo>
                  <a:pt x="214122" y="288036"/>
                </a:lnTo>
                <a:lnTo>
                  <a:pt x="157197" y="282891"/>
                </a:lnTo>
                <a:lnTo>
                  <a:pt x="106047" y="268373"/>
                </a:lnTo>
                <a:lnTo>
                  <a:pt x="62712" y="245854"/>
                </a:lnTo>
                <a:lnTo>
                  <a:pt x="29232" y="216707"/>
                </a:lnTo>
                <a:lnTo>
                  <a:pt x="7648" y="182304"/>
                </a:lnTo>
                <a:lnTo>
                  <a:pt x="0" y="144018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49008" y="1561338"/>
            <a:ext cx="1243330" cy="593090"/>
          </a:xfrm>
          <a:custGeom>
            <a:avLst/>
            <a:gdLst/>
            <a:ahLst/>
            <a:cxnLst/>
            <a:rect l="l" t="t" r="r" b="b"/>
            <a:pathLst>
              <a:path w="1243329" h="593089">
                <a:moveTo>
                  <a:pt x="1242783" y="444627"/>
                </a:moveTo>
                <a:lnTo>
                  <a:pt x="946365" y="444627"/>
                </a:lnTo>
                <a:lnTo>
                  <a:pt x="1128039" y="592836"/>
                </a:lnTo>
                <a:lnTo>
                  <a:pt x="1242783" y="444627"/>
                </a:lnTo>
                <a:close/>
              </a:path>
              <a:path w="1243329" h="593089">
                <a:moveTo>
                  <a:pt x="148209" y="0"/>
                </a:moveTo>
                <a:lnTo>
                  <a:pt x="0" y="0"/>
                </a:lnTo>
                <a:lnTo>
                  <a:pt x="59739" y="944"/>
                </a:lnTo>
                <a:lnTo>
                  <a:pt x="118742" y="3749"/>
                </a:lnTo>
                <a:lnTo>
                  <a:pt x="176903" y="8369"/>
                </a:lnTo>
                <a:lnTo>
                  <a:pt x="234119" y="14758"/>
                </a:lnTo>
                <a:lnTo>
                  <a:pt x="290287" y="22871"/>
                </a:lnTo>
                <a:lnTo>
                  <a:pt x="345303" y="32664"/>
                </a:lnTo>
                <a:lnTo>
                  <a:pt x="399064" y="44091"/>
                </a:lnTo>
                <a:lnTo>
                  <a:pt x="451465" y="57107"/>
                </a:lnTo>
                <a:lnTo>
                  <a:pt x="502403" y="71667"/>
                </a:lnTo>
                <a:lnTo>
                  <a:pt x="551775" y="87725"/>
                </a:lnTo>
                <a:lnTo>
                  <a:pt x="599476" y="105237"/>
                </a:lnTo>
                <a:lnTo>
                  <a:pt x="645404" y="124158"/>
                </a:lnTo>
                <a:lnTo>
                  <a:pt x="689454" y="144442"/>
                </a:lnTo>
                <a:lnTo>
                  <a:pt x="731524" y="166043"/>
                </a:lnTo>
                <a:lnTo>
                  <a:pt x="771509" y="188918"/>
                </a:lnTo>
                <a:lnTo>
                  <a:pt x="809306" y="213021"/>
                </a:lnTo>
                <a:lnTo>
                  <a:pt x="844810" y="238306"/>
                </a:lnTo>
                <a:lnTo>
                  <a:pt x="877920" y="264729"/>
                </a:lnTo>
                <a:lnTo>
                  <a:pt x="908530" y="292244"/>
                </a:lnTo>
                <a:lnTo>
                  <a:pt x="936538" y="320807"/>
                </a:lnTo>
                <a:lnTo>
                  <a:pt x="961840" y="350371"/>
                </a:lnTo>
                <a:lnTo>
                  <a:pt x="1003909" y="412326"/>
                </a:lnTo>
                <a:lnTo>
                  <a:pt x="1020470" y="444627"/>
                </a:lnTo>
                <a:lnTo>
                  <a:pt x="1168679" y="444627"/>
                </a:lnTo>
                <a:lnTo>
                  <a:pt x="1132540" y="380893"/>
                </a:lnTo>
                <a:lnTo>
                  <a:pt x="1084747" y="320807"/>
                </a:lnTo>
                <a:lnTo>
                  <a:pt x="1056739" y="292244"/>
                </a:lnTo>
                <a:lnTo>
                  <a:pt x="1026129" y="264729"/>
                </a:lnTo>
                <a:lnTo>
                  <a:pt x="993019" y="238306"/>
                </a:lnTo>
                <a:lnTo>
                  <a:pt x="957515" y="213021"/>
                </a:lnTo>
                <a:lnTo>
                  <a:pt x="919718" y="188918"/>
                </a:lnTo>
                <a:lnTo>
                  <a:pt x="879733" y="166043"/>
                </a:lnTo>
                <a:lnTo>
                  <a:pt x="837663" y="144442"/>
                </a:lnTo>
                <a:lnTo>
                  <a:pt x="793613" y="124158"/>
                </a:lnTo>
                <a:lnTo>
                  <a:pt x="747685" y="105237"/>
                </a:lnTo>
                <a:lnTo>
                  <a:pt x="699984" y="87725"/>
                </a:lnTo>
                <a:lnTo>
                  <a:pt x="650612" y="71667"/>
                </a:lnTo>
                <a:lnTo>
                  <a:pt x="599674" y="57107"/>
                </a:lnTo>
                <a:lnTo>
                  <a:pt x="547273" y="44091"/>
                </a:lnTo>
                <a:lnTo>
                  <a:pt x="493512" y="32664"/>
                </a:lnTo>
                <a:lnTo>
                  <a:pt x="438496" y="22871"/>
                </a:lnTo>
                <a:lnTo>
                  <a:pt x="382328" y="14758"/>
                </a:lnTo>
                <a:lnTo>
                  <a:pt x="325112" y="8369"/>
                </a:lnTo>
                <a:lnTo>
                  <a:pt x="266951" y="3749"/>
                </a:lnTo>
                <a:lnTo>
                  <a:pt x="207948" y="944"/>
                </a:lnTo>
                <a:lnTo>
                  <a:pt x="1482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95066" y="1561381"/>
            <a:ext cx="1128395" cy="593090"/>
          </a:xfrm>
          <a:custGeom>
            <a:avLst/>
            <a:gdLst/>
            <a:ahLst/>
            <a:cxnLst/>
            <a:rect l="l" t="t" r="r" b="b"/>
            <a:pathLst>
              <a:path w="1128395" h="593089">
                <a:moveTo>
                  <a:pt x="1068275" y="0"/>
                </a:moveTo>
                <a:lnTo>
                  <a:pt x="1009140" y="444"/>
                </a:lnTo>
                <a:lnTo>
                  <a:pt x="950744" y="2715"/>
                </a:lnTo>
                <a:lnTo>
                  <a:pt x="893180" y="6767"/>
                </a:lnTo>
                <a:lnTo>
                  <a:pt x="836544" y="12553"/>
                </a:lnTo>
                <a:lnTo>
                  <a:pt x="780931" y="20028"/>
                </a:lnTo>
                <a:lnTo>
                  <a:pt x="726435" y="29144"/>
                </a:lnTo>
                <a:lnTo>
                  <a:pt x="673152" y="39855"/>
                </a:lnTo>
                <a:lnTo>
                  <a:pt x="621177" y="52116"/>
                </a:lnTo>
                <a:lnTo>
                  <a:pt x="570605" y="65878"/>
                </a:lnTo>
                <a:lnTo>
                  <a:pt x="521530" y="81097"/>
                </a:lnTo>
                <a:lnTo>
                  <a:pt x="474048" y="97725"/>
                </a:lnTo>
                <a:lnTo>
                  <a:pt x="428254" y="115717"/>
                </a:lnTo>
                <a:lnTo>
                  <a:pt x="384243" y="135025"/>
                </a:lnTo>
                <a:lnTo>
                  <a:pt x="342109" y="155603"/>
                </a:lnTo>
                <a:lnTo>
                  <a:pt x="301948" y="177406"/>
                </a:lnTo>
                <a:lnTo>
                  <a:pt x="263855" y="200386"/>
                </a:lnTo>
                <a:lnTo>
                  <a:pt x="227925" y="224498"/>
                </a:lnTo>
                <a:lnTo>
                  <a:pt x="194252" y="249694"/>
                </a:lnTo>
                <a:lnTo>
                  <a:pt x="162932" y="275928"/>
                </a:lnTo>
                <a:lnTo>
                  <a:pt x="134060" y="303155"/>
                </a:lnTo>
                <a:lnTo>
                  <a:pt x="107731" y="331327"/>
                </a:lnTo>
                <a:lnTo>
                  <a:pt x="63080" y="390323"/>
                </a:lnTo>
                <a:lnTo>
                  <a:pt x="29741" y="452543"/>
                </a:lnTo>
                <a:lnTo>
                  <a:pt x="8473" y="517619"/>
                </a:lnTo>
                <a:lnTo>
                  <a:pt x="1468" y="561518"/>
                </a:lnTo>
                <a:lnTo>
                  <a:pt x="0" y="592792"/>
                </a:lnTo>
                <a:lnTo>
                  <a:pt x="148208" y="592792"/>
                </a:lnTo>
                <a:lnTo>
                  <a:pt x="149954" y="558437"/>
                </a:lnTo>
                <a:lnTo>
                  <a:pt x="155128" y="524575"/>
                </a:lnTo>
                <a:lnTo>
                  <a:pt x="175394" y="458549"/>
                </a:lnTo>
                <a:lnTo>
                  <a:pt x="208265" y="395163"/>
                </a:lnTo>
                <a:lnTo>
                  <a:pt x="253000" y="334863"/>
                </a:lnTo>
                <a:lnTo>
                  <a:pt x="279585" y="306010"/>
                </a:lnTo>
                <a:lnTo>
                  <a:pt x="308858" y="278096"/>
                </a:lnTo>
                <a:lnTo>
                  <a:pt x="340727" y="251178"/>
                </a:lnTo>
                <a:lnTo>
                  <a:pt x="375099" y="225310"/>
                </a:lnTo>
                <a:lnTo>
                  <a:pt x="411881" y="200549"/>
                </a:lnTo>
                <a:lnTo>
                  <a:pt x="450981" y="176952"/>
                </a:lnTo>
                <a:lnTo>
                  <a:pt x="492306" y="154573"/>
                </a:lnTo>
                <a:lnTo>
                  <a:pt x="535763" y="133468"/>
                </a:lnTo>
                <a:lnTo>
                  <a:pt x="581260" y="113694"/>
                </a:lnTo>
                <a:lnTo>
                  <a:pt x="628705" y="95307"/>
                </a:lnTo>
                <a:lnTo>
                  <a:pt x="678004" y="78361"/>
                </a:lnTo>
                <a:lnTo>
                  <a:pt x="729065" y="62914"/>
                </a:lnTo>
                <a:lnTo>
                  <a:pt x="781796" y="49021"/>
                </a:lnTo>
                <a:lnTo>
                  <a:pt x="836104" y="36738"/>
                </a:lnTo>
                <a:lnTo>
                  <a:pt x="891895" y="26121"/>
                </a:lnTo>
                <a:lnTo>
                  <a:pt x="949079" y="17226"/>
                </a:lnTo>
                <a:lnTo>
                  <a:pt x="1007561" y="10108"/>
                </a:lnTo>
                <a:lnTo>
                  <a:pt x="1067249" y="4824"/>
                </a:lnTo>
                <a:lnTo>
                  <a:pt x="1128052" y="1429"/>
                </a:lnTo>
                <a:lnTo>
                  <a:pt x="1068275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95060" y="1561338"/>
            <a:ext cx="2296795" cy="593090"/>
          </a:xfrm>
          <a:custGeom>
            <a:avLst/>
            <a:gdLst/>
            <a:ahLst/>
            <a:cxnLst/>
            <a:rect l="l" t="t" r="r" b="b"/>
            <a:pathLst>
              <a:path w="2296795" h="593089">
                <a:moveTo>
                  <a:pt x="1053947" y="0"/>
                </a:moveTo>
                <a:lnTo>
                  <a:pt x="1113687" y="944"/>
                </a:lnTo>
                <a:lnTo>
                  <a:pt x="1172689" y="3749"/>
                </a:lnTo>
                <a:lnTo>
                  <a:pt x="1230851" y="8369"/>
                </a:lnTo>
                <a:lnTo>
                  <a:pt x="1288067" y="14758"/>
                </a:lnTo>
                <a:lnTo>
                  <a:pt x="1344235" y="22871"/>
                </a:lnTo>
                <a:lnTo>
                  <a:pt x="1399251" y="32664"/>
                </a:lnTo>
                <a:lnTo>
                  <a:pt x="1453011" y="44091"/>
                </a:lnTo>
                <a:lnTo>
                  <a:pt x="1505412" y="57107"/>
                </a:lnTo>
                <a:lnTo>
                  <a:pt x="1556351" y="71667"/>
                </a:lnTo>
                <a:lnTo>
                  <a:pt x="1605722" y="87725"/>
                </a:lnTo>
                <a:lnTo>
                  <a:pt x="1653424" y="105237"/>
                </a:lnTo>
                <a:lnTo>
                  <a:pt x="1699352" y="124158"/>
                </a:lnTo>
                <a:lnTo>
                  <a:pt x="1743402" y="144442"/>
                </a:lnTo>
                <a:lnTo>
                  <a:pt x="1785472" y="166043"/>
                </a:lnTo>
                <a:lnTo>
                  <a:pt x="1825456" y="188918"/>
                </a:lnTo>
                <a:lnTo>
                  <a:pt x="1863253" y="213021"/>
                </a:lnTo>
                <a:lnTo>
                  <a:pt x="1898758" y="238306"/>
                </a:lnTo>
                <a:lnTo>
                  <a:pt x="1931868" y="264729"/>
                </a:lnTo>
                <a:lnTo>
                  <a:pt x="1962478" y="292244"/>
                </a:lnTo>
                <a:lnTo>
                  <a:pt x="1990486" y="320807"/>
                </a:lnTo>
                <a:lnTo>
                  <a:pt x="2015787" y="350371"/>
                </a:lnTo>
                <a:lnTo>
                  <a:pt x="2057857" y="412326"/>
                </a:lnTo>
                <a:lnTo>
                  <a:pt x="2074418" y="444627"/>
                </a:lnTo>
                <a:lnTo>
                  <a:pt x="2000313" y="444627"/>
                </a:lnTo>
                <a:lnTo>
                  <a:pt x="2181987" y="592836"/>
                </a:lnTo>
                <a:lnTo>
                  <a:pt x="2296731" y="444627"/>
                </a:lnTo>
                <a:lnTo>
                  <a:pt x="2222627" y="444627"/>
                </a:lnTo>
                <a:lnTo>
                  <a:pt x="2206066" y="412326"/>
                </a:lnTo>
                <a:lnTo>
                  <a:pt x="2163996" y="350371"/>
                </a:lnTo>
                <a:lnTo>
                  <a:pt x="2138695" y="320807"/>
                </a:lnTo>
                <a:lnTo>
                  <a:pt x="2110687" y="292244"/>
                </a:lnTo>
                <a:lnTo>
                  <a:pt x="2080077" y="264729"/>
                </a:lnTo>
                <a:lnTo>
                  <a:pt x="2046967" y="238306"/>
                </a:lnTo>
                <a:lnTo>
                  <a:pt x="2011462" y="213021"/>
                </a:lnTo>
                <a:lnTo>
                  <a:pt x="1973665" y="188918"/>
                </a:lnTo>
                <a:lnTo>
                  <a:pt x="1933681" y="166043"/>
                </a:lnTo>
                <a:lnTo>
                  <a:pt x="1891611" y="144442"/>
                </a:lnTo>
                <a:lnTo>
                  <a:pt x="1847561" y="124158"/>
                </a:lnTo>
                <a:lnTo>
                  <a:pt x="1801633" y="105237"/>
                </a:lnTo>
                <a:lnTo>
                  <a:pt x="1753931" y="87725"/>
                </a:lnTo>
                <a:lnTo>
                  <a:pt x="1704560" y="71667"/>
                </a:lnTo>
                <a:lnTo>
                  <a:pt x="1653621" y="57107"/>
                </a:lnTo>
                <a:lnTo>
                  <a:pt x="1601220" y="44091"/>
                </a:lnTo>
                <a:lnTo>
                  <a:pt x="1547460" y="32664"/>
                </a:lnTo>
                <a:lnTo>
                  <a:pt x="1492444" y="22871"/>
                </a:lnTo>
                <a:lnTo>
                  <a:pt x="1436276" y="14758"/>
                </a:lnTo>
                <a:lnTo>
                  <a:pt x="1379060" y="8369"/>
                </a:lnTo>
                <a:lnTo>
                  <a:pt x="1320898" y="3749"/>
                </a:lnTo>
                <a:lnTo>
                  <a:pt x="1261896" y="944"/>
                </a:lnTo>
                <a:lnTo>
                  <a:pt x="1202156" y="0"/>
                </a:lnTo>
                <a:lnTo>
                  <a:pt x="1053947" y="0"/>
                </a:lnTo>
                <a:lnTo>
                  <a:pt x="994140" y="938"/>
                </a:lnTo>
                <a:lnTo>
                  <a:pt x="935208" y="3720"/>
                </a:lnTo>
                <a:lnTo>
                  <a:pt x="877241" y="8295"/>
                </a:lnTo>
                <a:lnTo>
                  <a:pt x="820326" y="14614"/>
                </a:lnTo>
                <a:lnTo>
                  <a:pt x="764554" y="22627"/>
                </a:lnTo>
                <a:lnTo>
                  <a:pt x="710013" y="32282"/>
                </a:lnTo>
                <a:lnTo>
                  <a:pt x="656792" y="43532"/>
                </a:lnTo>
                <a:lnTo>
                  <a:pt x="604980" y="56324"/>
                </a:lnTo>
                <a:lnTo>
                  <a:pt x="554666" y="70609"/>
                </a:lnTo>
                <a:lnTo>
                  <a:pt x="505939" y="86338"/>
                </a:lnTo>
                <a:lnTo>
                  <a:pt x="458888" y="103460"/>
                </a:lnTo>
                <a:lnTo>
                  <a:pt x="413603" y="121925"/>
                </a:lnTo>
                <a:lnTo>
                  <a:pt x="370171" y="141683"/>
                </a:lnTo>
                <a:lnTo>
                  <a:pt x="328682" y="162684"/>
                </a:lnTo>
                <a:lnTo>
                  <a:pt x="289225" y="184879"/>
                </a:lnTo>
                <a:lnTo>
                  <a:pt x="251888" y="208216"/>
                </a:lnTo>
                <a:lnTo>
                  <a:pt x="216762" y="232646"/>
                </a:lnTo>
                <a:lnTo>
                  <a:pt x="183935" y="258118"/>
                </a:lnTo>
                <a:lnTo>
                  <a:pt x="153495" y="284584"/>
                </a:lnTo>
                <a:lnTo>
                  <a:pt x="125532" y="311992"/>
                </a:lnTo>
                <a:lnTo>
                  <a:pt x="77392" y="369437"/>
                </a:lnTo>
                <a:lnTo>
                  <a:pt x="40227" y="430053"/>
                </a:lnTo>
                <a:lnTo>
                  <a:pt x="14748" y="493439"/>
                </a:lnTo>
                <a:lnTo>
                  <a:pt x="1668" y="559194"/>
                </a:lnTo>
                <a:lnTo>
                  <a:pt x="0" y="592836"/>
                </a:lnTo>
                <a:lnTo>
                  <a:pt x="148209" y="592836"/>
                </a:lnTo>
                <a:lnTo>
                  <a:pt x="149954" y="558481"/>
                </a:lnTo>
                <a:lnTo>
                  <a:pt x="155128" y="524618"/>
                </a:lnTo>
                <a:lnTo>
                  <a:pt x="175394" y="458593"/>
                </a:lnTo>
                <a:lnTo>
                  <a:pt x="208265" y="395207"/>
                </a:lnTo>
                <a:lnTo>
                  <a:pt x="253000" y="334906"/>
                </a:lnTo>
                <a:lnTo>
                  <a:pt x="279585" y="306054"/>
                </a:lnTo>
                <a:lnTo>
                  <a:pt x="308858" y="278140"/>
                </a:lnTo>
                <a:lnTo>
                  <a:pt x="340727" y="251221"/>
                </a:lnTo>
                <a:lnTo>
                  <a:pt x="375099" y="225354"/>
                </a:lnTo>
                <a:lnTo>
                  <a:pt x="411881" y="200593"/>
                </a:lnTo>
                <a:lnTo>
                  <a:pt x="450981" y="176995"/>
                </a:lnTo>
                <a:lnTo>
                  <a:pt x="492306" y="154616"/>
                </a:lnTo>
                <a:lnTo>
                  <a:pt x="535763" y="133512"/>
                </a:lnTo>
                <a:lnTo>
                  <a:pt x="581260" y="113738"/>
                </a:lnTo>
                <a:lnTo>
                  <a:pt x="628705" y="95350"/>
                </a:lnTo>
                <a:lnTo>
                  <a:pt x="678004" y="78405"/>
                </a:lnTo>
                <a:lnTo>
                  <a:pt x="729065" y="62958"/>
                </a:lnTo>
                <a:lnTo>
                  <a:pt x="781796" y="49065"/>
                </a:lnTo>
                <a:lnTo>
                  <a:pt x="836104" y="36782"/>
                </a:lnTo>
                <a:lnTo>
                  <a:pt x="891895" y="26165"/>
                </a:lnTo>
                <a:lnTo>
                  <a:pt x="949079" y="17269"/>
                </a:lnTo>
                <a:lnTo>
                  <a:pt x="1007561" y="10152"/>
                </a:lnTo>
                <a:lnTo>
                  <a:pt x="1067249" y="4867"/>
                </a:lnTo>
                <a:lnTo>
                  <a:pt x="1128052" y="1473"/>
                </a:lnTo>
              </a:path>
            </a:pathLst>
          </a:custGeom>
          <a:ln w="19811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26664" y="2904744"/>
            <a:ext cx="2985770" cy="2181225"/>
          </a:xfrm>
          <a:custGeom>
            <a:avLst/>
            <a:gdLst/>
            <a:ahLst/>
            <a:cxnLst/>
            <a:rect l="l" t="t" r="r" b="b"/>
            <a:pathLst>
              <a:path w="2985770" h="2181225">
                <a:moveTo>
                  <a:pt x="0" y="0"/>
                </a:moveTo>
                <a:lnTo>
                  <a:pt x="2985516" y="0"/>
                </a:lnTo>
                <a:lnTo>
                  <a:pt x="2985516" y="2180844"/>
                </a:lnTo>
                <a:lnTo>
                  <a:pt x="0" y="21808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65432" y="2978587"/>
            <a:ext cx="36639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50"/>
              </a:lnSpc>
            </a:pPr>
            <a:r>
              <a:rPr dirty="0" sz="2600" spc="-5">
                <a:latin typeface="Tw Cen MT"/>
                <a:cs typeface="Tw Cen MT"/>
              </a:rPr>
              <a:t>s</a:t>
            </a:r>
            <a:r>
              <a:rPr dirty="0" sz="2600">
                <a:latin typeface="Tw Cen MT"/>
                <a:cs typeface="Tw Cen MT"/>
              </a:rPr>
              <a:t>id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9118" y="2918251"/>
            <a:ext cx="2755265" cy="1610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080" indent="-3810">
              <a:lnSpc>
                <a:spcPct val="100000"/>
              </a:lnSpc>
              <a:spcBef>
                <a:spcPts val="105"/>
              </a:spcBef>
              <a:tabLst>
                <a:tab pos="1671955" algn="l"/>
                <a:tab pos="2386330" algn="l"/>
              </a:tabLst>
            </a:pPr>
            <a:r>
              <a:rPr dirty="0" sz="2600" spc="5">
                <a:latin typeface="Tw Cen MT"/>
                <a:cs typeface="Tw Cen MT"/>
              </a:rPr>
              <a:t>Click </a:t>
            </a:r>
            <a:r>
              <a:rPr dirty="0" sz="2600">
                <a:latin typeface="Tw Cen MT"/>
                <a:cs typeface="Tw Cen MT"/>
              </a:rPr>
              <a:t>icon	be	e  </a:t>
            </a:r>
            <a:r>
              <a:rPr dirty="0" sz="2600" spc="-10">
                <a:latin typeface="Tw Cen MT"/>
                <a:cs typeface="Tw Cen MT"/>
              </a:rPr>
              <a:t>“</a:t>
            </a:r>
            <a:r>
              <a:rPr dirty="0" sz="2600" spc="-10" b="1">
                <a:latin typeface="Tw Cen MT"/>
                <a:cs typeface="Tw Cen MT"/>
              </a:rPr>
              <a:t>Physical</a:t>
            </a:r>
            <a:r>
              <a:rPr dirty="0" sz="2600" spc="-75" b="1">
                <a:latin typeface="Tw Cen MT"/>
                <a:cs typeface="Tw Cen MT"/>
              </a:rPr>
              <a:t> </a:t>
            </a:r>
            <a:r>
              <a:rPr dirty="0" sz="2600" spc="-5" b="1">
                <a:latin typeface="Tw Cen MT"/>
                <a:cs typeface="Tw Cen MT"/>
              </a:rPr>
              <a:t>Activities</a:t>
            </a:r>
            <a:r>
              <a:rPr dirty="0" sz="2600" spc="-5">
                <a:latin typeface="Tw Cen MT"/>
                <a:cs typeface="Tw Cen MT"/>
              </a:rPr>
              <a:t>”  </a:t>
            </a:r>
            <a:r>
              <a:rPr dirty="0" sz="2600">
                <a:latin typeface="Tw Cen MT"/>
                <a:cs typeface="Tw Cen MT"/>
              </a:rPr>
              <a:t>to </a:t>
            </a:r>
            <a:r>
              <a:rPr dirty="0" sz="2600" spc="-5">
                <a:latin typeface="Tw Cen MT"/>
                <a:cs typeface="Tw Cen MT"/>
              </a:rPr>
              <a:t>calculate </a:t>
            </a:r>
            <a:r>
              <a:rPr dirty="0" sz="2600" spc="-10">
                <a:latin typeface="Tw Cen MT"/>
                <a:cs typeface="Tw Cen MT"/>
              </a:rPr>
              <a:t>energy  expenditure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91328" y="2924555"/>
            <a:ext cx="364235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28588" y="1629155"/>
            <a:ext cx="2683763" cy="4174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20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1715516"/>
            <a:ext cx="175196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</a:rPr>
              <a:t>SOC</a:t>
            </a:r>
            <a:r>
              <a:rPr dirty="0" sz="4400" spc="-5">
                <a:solidFill>
                  <a:srgbClr val="FFFFFF"/>
                </a:solidFill>
              </a:rPr>
              <a:t>I</a:t>
            </a:r>
            <a:r>
              <a:rPr dirty="0" sz="4400">
                <a:solidFill>
                  <a:srgbClr val="FFFFFF"/>
                </a:solidFill>
              </a:rPr>
              <a:t>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566" y="1891093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w Cen MT"/>
                <a:cs typeface="Tw Cen MT"/>
              </a:rPr>
              <a:t>21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1688592"/>
            <a:ext cx="3230879" cy="5169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0132" y="380155"/>
            <a:ext cx="359917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“Social”</a:t>
            </a:r>
            <a:r>
              <a:rPr dirty="0" sz="4400" spc="-85"/>
              <a:t> </a:t>
            </a:r>
            <a:r>
              <a:rPr dirty="0" sz="4400" spc="-5"/>
              <a:t>Module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426603" y="2676408"/>
            <a:ext cx="4612640" cy="16617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32740" marR="5080" indent="-320040">
              <a:lnSpc>
                <a:spcPts val="3130"/>
              </a:lnSpc>
              <a:spcBef>
                <a:spcPts val="500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Tw Cen MT"/>
                <a:cs typeface="Tw Cen MT"/>
              </a:rPr>
              <a:t>Users can upload photo of  </a:t>
            </a:r>
            <a:r>
              <a:rPr dirty="0" sz="2900" spc="-10">
                <a:latin typeface="Tw Cen MT"/>
                <a:cs typeface="Tw Cen MT"/>
              </a:rPr>
              <a:t>food/ drinks, </a:t>
            </a:r>
            <a:r>
              <a:rPr dirty="0" sz="2900" spc="20">
                <a:latin typeface="Tw Cen MT"/>
                <a:cs typeface="Tw Cen MT"/>
              </a:rPr>
              <a:t>which </a:t>
            </a:r>
            <a:r>
              <a:rPr dirty="0" sz="2900">
                <a:latin typeface="Tw Cen MT"/>
                <a:cs typeface="Tw Cen MT"/>
              </a:rPr>
              <a:t>are not  </a:t>
            </a:r>
            <a:r>
              <a:rPr dirty="0" sz="2900" spc="-5">
                <a:latin typeface="Tw Cen MT"/>
                <a:cs typeface="Tw Cen MT"/>
              </a:rPr>
              <a:t>available in </a:t>
            </a:r>
            <a:r>
              <a:rPr dirty="0" sz="2900">
                <a:latin typeface="Tw Cen MT"/>
                <a:cs typeface="Tw Cen MT"/>
              </a:rPr>
              <a:t>the </a:t>
            </a:r>
            <a:r>
              <a:rPr dirty="0" sz="2900" spc="-10">
                <a:latin typeface="Tw Cen MT"/>
                <a:cs typeface="Tw Cen MT"/>
              </a:rPr>
              <a:t>database,</a:t>
            </a:r>
            <a:r>
              <a:rPr dirty="0" sz="2900" spc="-114">
                <a:latin typeface="Tw Cen MT"/>
                <a:cs typeface="Tw Cen MT"/>
              </a:rPr>
              <a:t> </a:t>
            </a:r>
            <a:r>
              <a:rPr dirty="0" sz="2900" spc="5">
                <a:latin typeface="Tw Cen MT"/>
                <a:cs typeface="Tw Cen MT"/>
              </a:rPr>
              <a:t>to  </a:t>
            </a:r>
            <a:r>
              <a:rPr dirty="0" sz="2900" spc="-20">
                <a:latin typeface="Tw Cen MT"/>
                <a:cs typeface="Tw Cen MT"/>
              </a:rPr>
              <a:t>get </a:t>
            </a:r>
            <a:r>
              <a:rPr dirty="0" sz="2900">
                <a:latin typeface="Tw Cen MT"/>
                <a:cs typeface="Tw Cen MT"/>
              </a:rPr>
              <a:t>the nutrition</a:t>
            </a:r>
            <a:r>
              <a:rPr dirty="0" sz="2900" spc="-25">
                <a:latin typeface="Tw Cen MT"/>
                <a:cs typeface="Tw Cen MT"/>
              </a:rPr>
              <a:t> </a:t>
            </a:r>
            <a:r>
              <a:rPr dirty="0" sz="2900" spc="-5">
                <a:latin typeface="Tw Cen MT"/>
                <a:cs typeface="Tw Cen MT"/>
              </a:rPr>
              <a:t>information.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6603" y="4843536"/>
            <a:ext cx="5069205" cy="126428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32740" marR="5080" indent="-320040">
              <a:lnSpc>
                <a:spcPts val="3130"/>
              </a:lnSpc>
              <a:spcBef>
                <a:spcPts val="500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5">
                <a:latin typeface="Tw Cen MT"/>
                <a:cs typeface="Tw Cen MT"/>
              </a:rPr>
              <a:t>Accurate </a:t>
            </a:r>
            <a:r>
              <a:rPr dirty="0" sz="2900">
                <a:latin typeface="Tw Cen MT"/>
                <a:cs typeface="Tw Cen MT"/>
              </a:rPr>
              <a:t>nutrition </a:t>
            </a:r>
            <a:r>
              <a:rPr dirty="0" sz="2900" spc="-5">
                <a:latin typeface="Tw Cen MT"/>
                <a:cs typeface="Tw Cen MT"/>
              </a:rPr>
              <a:t>information  will </a:t>
            </a:r>
            <a:r>
              <a:rPr dirty="0" sz="2900">
                <a:latin typeface="Tw Cen MT"/>
                <a:cs typeface="Tw Cen MT"/>
              </a:rPr>
              <a:t>be </a:t>
            </a:r>
            <a:r>
              <a:rPr dirty="0" sz="2900" spc="-5">
                <a:latin typeface="Tw Cen MT"/>
                <a:cs typeface="Tw Cen MT"/>
              </a:rPr>
              <a:t>provided </a:t>
            </a:r>
            <a:r>
              <a:rPr dirty="0" sz="2900" spc="-70">
                <a:latin typeface="Tw Cen MT"/>
                <a:cs typeface="Tw Cen MT"/>
              </a:rPr>
              <a:t>by </a:t>
            </a:r>
            <a:r>
              <a:rPr dirty="0" sz="2900">
                <a:latin typeface="Tw Cen MT"/>
                <a:cs typeface="Tw Cen MT"/>
              </a:rPr>
              <a:t>the admin  </a:t>
            </a:r>
            <a:r>
              <a:rPr dirty="0" sz="2900" spc="-5">
                <a:latin typeface="Tw Cen MT"/>
                <a:cs typeface="Tw Cen MT"/>
              </a:rPr>
              <a:t>within </a:t>
            </a:r>
            <a:r>
              <a:rPr dirty="0" sz="2900">
                <a:latin typeface="Tw Cen MT"/>
                <a:cs typeface="Tw Cen MT"/>
              </a:rPr>
              <a:t>24 </a:t>
            </a:r>
            <a:r>
              <a:rPr dirty="0" sz="2900" spc="-10">
                <a:latin typeface="Tw Cen MT"/>
                <a:cs typeface="Tw Cen MT"/>
              </a:rPr>
              <a:t>hours, </a:t>
            </a:r>
            <a:r>
              <a:rPr dirty="0" sz="2900">
                <a:latin typeface="Tw Cen MT"/>
                <a:cs typeface="Tw Cen MT"/>
              </a:rPr>
              <a:t>on working</a:t>
            </a:r>
            <a:r>
              <a:rPr dirty="0" sz="2900" spc="-35">
                <a:latin typeface="Tw Cen MT"/>
                <a:cs typeface="Tw Cen MT"/>
              </a:rPr>
              <a:t> </a:t>
            </a:r>
            <a:r>
              <a:rPr dirty="0" sz="2900" spc="-55">
                <a:latin typeface="Tw Cen MT"/>
                <a:cs typeface="Tw Cen MT"/>
              </a:rPr>
              <a:t>day.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88" y="188976"/>
            <a:ext cx="1513332" cy="149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348228" y="1557527"/>
            <a:ext cx="5615940" cy="845819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1911350" marR="91440" indent="-1812289">
              <a:lnSpc>
                <a:spcPts val="2920"/>
              </a:lnSpc>
              <a:spcBef>
                <a:spcPts val="235"/>
              </a:spcBef>
            </a:pPr>
            <a:r>
              <a:rPr dirty="0" sz="2700" spc="5">
                <a:latin typeface="Tw Cen MT"/>
                <a:cs typeface="Tw Cen MT"/>
              </a:rPr>
              <a:t>Click </a:t>
            </a:r>
            <a:r>
              <a:rPr dirty="0" sz="2700" spc="-5">
                <a:latin typeface="Tw Cen MT"/>
                <a:cs typeface="Tw Cen MT"/>
              </a:rPr>
              <a:t>“</a:t>
            </a:r>
            <a:r>
              <a:rPr dirty="0" sz="2700" spc="-5" b="1">
                <a:latin typeface="Tw Cen MT"/>
                <a:cs typeface="Tw Cen MT"/>
              </a:rPr>
              <a:t>Social</a:t>
            </a:r>
            <a:r>
              <a:rPr dirty="0" sz="2700" spc="-5">
                <a:latin typeface="Tw Cen MT"/>
                <a:cs typeface="Tw Cen MT"/>
              </a:rPr>
              <a:t>” </a:t>
            </a:r>
            <a:r>
              <a:rPr dirty="0" sz="2700">
                <a:latin typeface="Tw Cen MT"/>
                <a:cs typeface="Tw Cen MT"/>
              </a:rPr>
              <a:t>button to </a:t>
            </a:r>
            <a:r>
              <a:rPr dirty="0" sz="2700" spc="-5">
                <a:latin typeface="Tw Cen MT"/>
                <a:cs typeface="Tw Cen MT"/>
              </a:rPr>
              <a:t>interact with  </a:t>
            </a:r>
            <a:r>
              <a:rPr dirty="0" sz="2700">
                <a:latin typeface="Tw Cen MT"/>
                <a:cs typeface="Tw Cen MT"/>
              </a:rPr>
              <a:t>the</a:t>
            </a:r>
            <a:r>
              <a:rPr dirty="0" sz="2700" spc="-5">
                <a:latin typeface="Tw Cen MT"/>
                <a:cs typeface="Tw Cen MT"/>
              </a:rPr>
              <a:t> administrator</a:t>
            </a:r>
            <a:endParaRPr sz="27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0347" y="1690117"/>
            <a:ext cx="791210" cy="323215"/>
          </a:xfrm>
          <a:custGeom>
            <a:avLst/>
            <a:gdLst/>
            <a:ahLst/>
            <a:cxnLst/>
            <a:rect l="l" t="t" r="r" b="b"/>
            <a:pathLst>
              <a:path w="791210" h="323214">
                <a:moveTo>
                  <a:pt x="0" y="53848"/>
                </a:moveTo>
                <a:lnTo>
                  <a:pt x="4231" y="32886"/>
                </a:lnTo>
                <a:lnTo>
                  <a:pt x="15770" y="15770"/>
                </a:lnTo>
                <a:lnTo>
                  <a:pt x="32886" y="4231"/>
                </a:lnTo>
                <a:lnTo>
                  <a:pt x="53848" y="0"/>
                </a:lnTo>
                <a:lnTo>
                  <a:pt x="737108" y="0"/>
                </a:lnTo>
                <a:lnTo>
                  <a:pt x="758069" y="4231"/>
                </a:lnTo>
                <a:lnTo>
                  <a:pt x="775185" y="15770"/>
                </a:lnTo>
                <a:lnTo>
                  <a:pt x="786724" y="32886"/>
                </a:lnTo>
                <a:lnTo>
                  <a:pt x="790956" y="53848"/>
                </a:lnTo>
                <a:lnTo>
                  <a:pt x="790956" y="269240"/>
                </a:lnTo>
                <a:lnTo>
                  <a:pt x="786724" y="290201"/>
                </a:lnTo>
                <a:lnTo>
                  <a:pt x="775185" y="307317"/>
                </a:lnTo>
                <a:lnTo>
                  <a:pt x="758069" y="318856"/>
                </a:lnTo>
                <a:lnTo>
                  <a:pt x="737108" y="323088"/>
                </a:lnTo>
                <a:lnTo>
                  <a:pt x="53848" y="323088"/>
                </a:lnTo>
                <a:lnTo>
                  <a:pt x="32886" y="318856"/>
                </a:lnTo>
                <a:lnTo>
                  <a:pt x="15770" y="307317"/>
                </a:lnTo>
                <a:lnTo>
                  <a:pt x="4231" y="290201"/>
                </a:lnTo>
                <a:lnTo>
                  <a:pt x="0" y="269240"/>
                </a:lnTo>
                <a:lnTo>
                  <a:pt x="0" y="53848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55904" y="5876544"/>
            <a:ext cx="2304415" cy="8324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90805" marR="114935">
              <a:lnSpc>
                <a:spcPct val="100000"/>
              </a:lnSpc>
              <a:spcBef>
                <a:spcPts val="300"/>
              </a:spcBef>
            </a:pPr>
            <a:r>
              <a:rPr dirty="0" sz="1600" spc="-10">
                <a:latin typeface="Arial"/>
                <a:cs typeface="Arial"/>
              </a:rPr>
              <a:t>How </a:t>
            </a:r>
            <a:r>
              <a:rPr dirty="0" sz="1600" spc="-5">
                <a:latin typeface="Arial"/>
                <a:cs typeface="Arial"/>
              </a:rPr>
              <a:t>many calories  </a:t>
            </a:r>
            <a:r>
              <a:rPr dirty="0" sz="1600" spc="-10">
                <a:latin typeface="Arial"/>
                <a:cs typeface="Arial"/>
              </a:rPr>
              <a:t>does </a:t>
            </a:r>
            <a:r>
              <a:rPr dirty="0" sz="1600" spc="-5">
                <a:latin typeface="Arial"/>
                <a:cs typeface="Arial"/>
              </a:rPr>
              <a:t>this food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contain?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22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339" y="1715516"/>
            <a:ext cx="94234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8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dirty="0" sz="4400">
                <a:solidFill>
                  <a:srgbClr val="FFFFFF"/>
                </a:solidFill>
                <a:latin typeface="Tw Cen MT"/>
                <a:cs typeface="Tw Cen MT"/>
              </a:rPr>
              <a:t>UY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566" y="1891093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w Cen MT"/>
                <a:cs typeface="Tw Cen MT"/>
              </a:rPr>
              <a:t>23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1688592"/>
            <a:ext cx="2951987" cy="4908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8865" y="466154"/>
            <a:ext cx="56051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 b="1">
                <a:latin typeface="Tw Cen MT"/>
                <a:cs typeface="Tw Cen MT"/>
              </a:rPr>
              <a:t>Buy </a:t>
            </a:r>
            <a:r>
              <a:rPr dirty="0" sz="4400" b="1">
                <a:latin typeface="Tw Cen MT"/>
                <a:cs typeface="Tw Cen MT"/>
              </a:rPr>
              <a:t>(Mobile</a:t>
            </a:r>
            <a:r>
              <a:rPr dirty="0" sz="4400" spc="-85" b="1">
                <a:latin typeface="Tw Cen MT"/>
                <a:cs typeface="Tw Cen MT"/>
              </a:rPr>
              <a:t> </a:t>
            </a:r>
            <a:r>
              <a:rPr dirty="0" sz="4400" b="1">
                <a:latin typeface="Tw Cen MT"/>
                <a:cs typeface="Tw Cen MT"/>
              </a:rPr>
              <a:t>Commerce)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1513332" cy="149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02892" y="1629157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80" h="431800">
                <a:moveTo>
                  <a:pt x="0" y="71882"/>
                </a:moveTo>
                <a:lnTo>
                  <a:pt x="5648" y="43901"/>
                </a:lnTo>
                <a:lnTo>
                  <a:pt x="21053" y="21053"/>
                </a:lnTo>
                <a:lnTo>
                  <a:pt x="43901" y="5648"/>
                </a:lnTo>
                <a:lnTo>
                  <a:pt x="71882" y="0"/>
                </a:lnTo>
                <a:lnTo>
                  <a:pt x="720598" y="0"/>
                </a:lnTo>
                <a:lnTo>
                  <a:pt x="748578" y="5648"/>
                </a:lnTo>
                <a:lnTo>
                  <a:pt x="771426" y="21053"/>
                </a:lnTo>
                <a:lnTo>
                  <a:pt x="786831" y="43901"/>
                </a:lnTo>
                <a:lnTo>
                  <a:pt x="792480" y="71882"/>
                </a:lnTo>
                <a:lnTo>
                  <a:pt x="792480" y="359410"/>
                </a:lnTo>
                <a:lnTo>
                  <a:pt x="786831" y="387390"/>
                </a:lnTo>
                <a:lnTo>
                  <a:pt x="771426" y="410238"/>
                </a:lnTo>
                <a:lnTo>
                  <a:pt x="748578" y="425643"/>
                </a:lnTo>
                <a:lnTo>
                  <a:pt x="720598" y="431292"/>
                </a:lnTo>
                <a:lnTo>
                  <a:pt x="71882" y="431292"/>
                </a:lnTo>
                <a:lnTo>
                  <a:pt x="43901" y="425643"/>
                </a:lnTo>
                <a:lnTo>
                  <a:pt x="21053" y="410238"/>
                </a:lnTo>
                <a:lnTo>
                  <a:pt x="5648" y="387390"/>
                </a:lnTo>
                <a:lnTo>
                  <a:pt x="0" y="359410"/>
                </a:lnTo>
                <a:lnTo>
                  <a:pt x="0" y="7188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04567" y="2994717"/>
            <a:ext cx="5026025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5"/>
              </a:spcBef>
            </a:pPr>
            <a:r>
              <a:rPr dirty="0" sz="3200" spc="10">
                <a:latin typeface="Tw Cen MT"/>
                <a:cs typeface="Tw Cen MT"/>
              </a:rPr>
              <a:t>Click </a:t>
            </a:r>
            <a:r>
              <a:rPr dirty="0" sz="3200" b="1">
                <a:latin typeface="Tw Cen MT"/>
                <a:cs typeface="Tw Cen MT"/>
              </a:rPr>
              <a:t>“Buy” </a:t>
            </a:r>
            <a:r>
              <a:rPr dirty="0" sz="3200">
                <a:latin typeface="Tw Cen MT"/>
                <a:cs typeface="Tw Cen MT"/>
              </a:rPr>
              <a:t>button </a:t>
            </a:r>
            <a:r>
              <a:rPr dirty="0" sz="3200" spc="-5">
                <a:latin typeface="Tw Cen MT"/>
                <a:cs typeface="Tw Cen MT"/>
              </a:rPr>
              <a:t>to </a:t>
            </a:r>
            <a:r>
              <a:rPr dirty="0" sz="3200" spc="-20">
                <a:latin typeface="Tw Cen MT"/>
                <a:cs typeface="Tw Cen MT"/>
              </a:rPr>
              <a:t>get </a:t>
            </a:r>
            <a:r>
              <a:rPr dirty="0" sz="3200">
                <a:latin typeface="Tw Cen MT"/>
                <a:cs typeface="Tw Cen MT"/>
              </a:rPr>
              <a:t>FREE  published materials and</a:t>
            </a:r>
            <a:r>
              <a:rPr dirty="0" sz="3200" spc="-145">
                <a:latin typeface="Tw Cen MT"/>
                <a:cs typeface="Tw Cen MT"/>
              </a:rPr>
              <a:t> </a:t>
            </a:r>
            <a:r>
              <a:rPr dirty="0" sz="3200">
                <a:latin typeface="Tw Cen MT"/>
                <a:cs typeface="Tw Cen MT"/>
              </a:rPr>
              <a:t>recipe  </a:t>
            </a:r>
            <a:r>
              <a:rPr dirty="0" sz="3200" spc="-5">
                <a:latin typeface="Tw Cen MT"/>
                <a:cs typeface="Tw Cen MT"/>
              </a:rPr>
              <a:t>books.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24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1715516"/>
            <a:ext cx="22491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</a:rPr>
              <a:t>SETT</a:t>
            </a:r>
            <a:r>
              <a:rPr dirty="0" sz="4400" spc="-5">
                <a:solidFill>
                  <a:srgbClr val="FFFFFF"/>
                </a:solidFill>
              </a:rPr>
              <a:t>I</a:t>
            </a:r>
            <a:r>
              <a:rPr dirty="0" sz="4400">
                <a:solidFill>
                  <a:srgbClr val="FFFFFF"/>
                </a:solidFill>
              </a:rPr>
              <a:t>NGS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566" y="1891093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w Cen MT"/>
                <a:cs typeface="Tw Cen MT"/>
              </a:rPr>
              <a:t>25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6726" y="466154"/>
            <a:ext cx="17500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Settings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088" y="188976"/>
            <a:ext cx="1513332" cy="1499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03676" y="1717548"/>
            <a:ext cx="5461000" cy="4879975"/>
          </a:xfrm>
          <a:custGeom>
            <a:avLst/>
            <a:gdLst/>
            <a:ahLst/>
            <a:cxnLst/>
            <a:rect l="l" t="t" r="r" b="b"/>
            <a:pathLst>
              <a:path w="5461000" h="4879975">
                <a:moveTo>
                  <a:pt x="0" y="0"/>
                </a:moveTo>
                <a:lnTo>
                  <a:pt x="5460491" y="0"/>
                </a:lnTo>
                <a:lnTo>
                  <a:pt x="5460491" y="4879848"/>
                </a:lnTo>
                <a:lnTo>
                  <a:pt x="0" y="48798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82844" y="1729286"/>
            <a:ext cx="4888230" cy="4782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97815">
              <a:lnSpc>
                <a:spcPct val="100000"/>
              </a:lnSpc>
              <a:spcBef>
                <a:spcPts val="105"/>
              </a:spcBef>
            </a:pPr>
            <a:r>
              <a:rPr dirty="0" sz="2900" spc="5">
                <a:latin typeface="Tw Cen MT"/>
                <a:cs typeface="Tw Cen MT"/>
              </a:rPr>
              <a:t>Click </a:t>
            </a:r>
            <a:r>
              <a:rPr dirty="0" sz="2900" spc="-5">
                <a:latin typeface="Tw Cen MT"/>
                <a:cs typeface="Tw Cen MT"/>
              </a:rPr>
              <a:t>“</a:t>
            </a:r>
            <a:r>
              <a:rPr dirty="0" sz="2900" spc="-5" b="1">
                <a:latin typeface="Tw Cen MT"/>
                <a:cs typeface="Tw Cen MT"/>
              </a:rPr>
              <a:t>Settings</a:t>
            </a:r>
            <a:r>
              <a:rPr dirty="0" sz="2900" spc="-5">
                <a:latin typeface="Tw Cen MT"/>
                <a:cs typeface="Tw Cen MT"/>
              </a:rPr>
              <a:t>” </a:t>
            </a:r>
            <a:r>
              <a:rPr dirty="0" sz="2900">
                <a:latin typeface="Tw Cen MT"/>
                <a:cs typeface="Tw Cen MT"/>
              </a:rPr>
              <a:t>to </a:t>
            </a:r>
            <a:r>
              <a:rPr dirty="0" sz="2900" spc="-20">
                <a:latin typeface="Tw Cen MT"/>
                <a:cs typeface="Tw Cen MT"/>
              </a:rPr>
              <a:t>get </a:t>
            </a:r>
            <a:r>
              <a:rPr dirty="0" sz="2900" spc="-5">
                <a:latin typeface="Tw Cen MT"/>
                <a:cs typeface="Tw Cen MT"/>
              </a:rPr>
              <a:t>functions  </a:t>
            </a:r>
            <a:r>
              <a:rPr dirty="0" sz="2900" spc="-15">
                <a:latin typeface="Tw Cen MT"/>
                <a:cs typeface="Tw Cen MT"/>
              </a:rPr>
              <a:t>below:</a:t>
            </a:r>
            <a:endParaRPr sz="2900">
              <a:latin typeface="Tw Cen MT"/>
              <a:cs typeface="Tw Cen MT"/>
            </a:endParaRPr>
          </a:p>
          <a:p>
            <a:pPr marL="652780" indent="-274320">
              <a:lnSpc>
                <a:spcPct val="100000"/>
              </a:lnSpc>
              <a:spcBef>
                <a:spcPts val="610"/>
              </a:spcBef>
              <a:buClr>
                <a:srgbClr val="F07F09"/>
              </a:buClr>
              <a:buSzPct val="69230"/>
              <a:buFont typeface="Wingdings 2"/>
              <a:buChar char=""/>
              <a:tabLst>
                <a:tab pos="652780" algn="l"/>
              </a:tabLst>
            </a:pPr>
            <a:r>
              <a:rPr dirty="0" sz="2600">
                <a:latin typeface="Tw Cen MT"/>
                <a:cs typeface="Tw Cen MT"/>
              </a:rPr>
              <a:t>Logout</a:t>
            </a:r>
            <a:r>
              <a:rPr dirty="0" sz="2600" spc="-35">
                <a:latin typeface="Tw Cen MT"/>
                <a:cs typeface="Tw Cen MT"/>
              </a:rPr>
              <a:t> </a:t>
            </a:r>
            <a:r>
              <a:rPr dirty="0" sz="2600">
                <a:latin typeface="Tw Cen MT"/>
                <a:cs typeface="Tw Cen MT"/>
              </a:rPr>
              <a:t>button</a:t>
            </a:r>
            <a:endParaRPr sz="2600">
              <a:latin typeface="Tw Cen MT"/>
              <a:cs typeface="Tw Cen MT"/>
            </a:endParaRPr>
          </a:p>
          <a:p>
            <a:pPr marL="652780" marR="5080" indent="-274320">
              <a:lnSpc>
                <a:spcPct val="100000"/>
              </a:lnSpc>
              <a:spcBef>
                <a:spcPts val="600"/>
              </a:spcBef>
              <a:buClr>
                <a:srgbClr val="F07F09"/>
              </a:buClr>
              <a:buSzPct val="69230"/>
              <a:buFont typeface="Wingdings 2"/>
              <a:buChar char=""/>
              <a:tabLst>
                <a:tab pos="652780" algn="l"/>
              </a:tabLst>
            </a:pPr>
            <a:r>
              <a:rPr dirty="0" sz="2600">
                <a:latin typeface="Tw Cen MT"/>
                <a:cs typeface="Tw Cen MT"/>
              </a:rPr>
              <a:t>Update </a:t>
            </a:r>
            <a:r>
              <a:rPr dirty="0" sz="2600" spc="-5">
                <a:latin typeface="Tw Cen MT"/>
                <a:cs typeface="Tw Cen MT"/>
              </a:rPr>
              <a:t>the </a:t>
            </a:r>
            <a:r>
              <a:rPr dirty="0" sz="2600">
                <a:latin typeface="Tw Cen MT"/>
                <a:cs typeface="Tw Cen MT"/>
              </a:rPr>
              <a:t>content of </a:t>
            </a:r>
            <a:r>
              <a:rPr dirty="0" sz="2600" spc="-5">
                <a:latin typeface="Tw Cen MT"/>
                <a:cs typeface="Tw Cen MT"/>
              </a:rPr>
              <a:t>the  </a:t>
            </a:r>
            <a:r>
              <a:rPr dirty="0" sz="2600">
                <a:latin typeface="Tw Cen MT"/>
                <a:cs typeface="Tw Cen MT"/>
              </a:rPr>
              <a:t>application, </a:t>
            </a:r>
            <a:r>
              <a:rPr dirty="0" sz="2600" spc="-10">
                <a:latin typeface="Tw Cen MT"/>
                <a:cs typeface="Tw Cen MT"/>
              </a:rPr>
              <a:t>food </a:t>
            </a:r>
            <a:r>
              <a:rPr dirty="0" sz="2600">
                <a:latin typeface="Tw Cen MT"/>
                <a:cs typeface="Tw Cen MT"/>
              </a:rPr>
              <a:t>database</a:t>
            </a:r>
            <a:r>
              <a:rPr dirty="0" sz="2600" spc="-135">
                <a:latin typeface="Tw Cen MT"/>
                <a:cs typeface="Tw Cen MT"/>
              </a:rPr>
              <a:t> </a:t>
            </a:r>
            <a:r>
              <a:rPr dirty="0" sz="2600">
                <a:latin typeface="Tw Cen MT"/>
                <a:cs typeface="Tw Cen MT"/>
              </a:rPr>
              <a:t>and  </a:t>
            </a:r>
            <a:r>
              <a:rPr dirty="0" sz="2600" spc="-10">
                <a:latin typeface="Tw Cen MT"/>
                <a:cs typeface="Tw Cen MT"/>
              </a:rPr>
              <a:t>user’s</a:t>
            </a:r>
            <a:r>
              <a:rPr dirty="0" sz="2600" spc="-35">
                <a:latin typeface="Tw Cen MT"/>
                <a:cs typeface="Tw Cen MT"/>
              </a:rPr>
              <a:t> </a:t>
            </a:r>
            <a:r>
              <a:rPr dirty="0" sz="2600">
                <a:latin typeface="Tw Cen MT"/>
                <a:cs typeface="Tw Cen MT"/>
              </a:rPr>
              <a:t>information</a:t>
            </a:r>
            <a:endParaRPr sz="2600">
              <a:latin typeface="Tw Cen MT"/>
              <a:cs typeface="Tw Cen MT"/>
            </a:endParaRPr>
          </a:p>
          <a:p>
            <a:pPr marL="652780" marR="109855" indent="-274320">
              <a:lnSpc>
                <a:spcPct val="100000"/>
              </a:lnSpc>
              <a:spcBef>
                <a:spcPts val="600"/>
              </a:spcBef>
              <a:buClr>
                <a:srgbClr val="F07F09"/>
              </a:buClr>
              <a:buSzPct val="69230"/>
              <a:buFont typeface="Wingdings 2"/>
              <a:buChar char=""/>
              <a:tabLst>
                <a:tab pos="652780" algn="l"/>
              </a:tabLst>
            </a:pPr>
            <a:r>
              <a:rPr dirty="0" sz="2600">
                <a:latin typeface="Tw Cen MT"/>
                <a:cs typeface="Tw Cen MT"/>
              </a:rPr>
              <a:t>Additional </a:t>
            </a:r>
            <a:r>
              <a:rPr dirty="0" sz="2600" spc="-5">
                <a:latin typeface="Tw Cen MT"/>
                <a:cs typeface="Tw Cen MT"/>
              </a:rPr>
              <a:t>Information, </a:t>
            </a:r>
            <a:r>
              <a:rPr dirty="0" sz="2600" spc="20">
                <a:latin typeface="Tw Cen MT"/>
                <a:cs typeface="Tw Cen MT"/>
              </a:rPr>
              <a:t>such </a:t>
            </a:r>
            <a:r>
              <a:rPr dirty="0" sz="2600">
                <a:latin typeface="Tw Cen MT"/>
                <a:cs typeface="Tw Cen MT"/>
              </a:rPr>
              <a:t>as  </a:t>
            </a:r>
            <a:r>
              <a:rPr dirty="0" sz="2600" spc="-10">
                <a:latin typeface="Tw Cen MT"/>
                <a:cs typeface="Tw Cen MT"/>
              </a:rPr>
              <a:t>introduction </a:t>
            </a:r>
            <a:r>
              <a:rPr dirty="0" sz="2600">
                <a:latin typeface="Tw Cen MT"/>
                <a:cs typeface="Tw Cen MT"/>
              </a:rPr>
              <a:t>to Nutrition </a:t>
            </a:r>
            <a:r>
              <a:rPr dirty="0" sz="2600" spc="-5">
                <a:latin typeface="Tw Cen MT"/>
                <a:cs typeface="Tw Cen MT"/>
              </a:rPr>
              <a:t>Division  </a:t>
            </a:r>
            <a:r>
              <a:rPr dirty="0" sz="2600">
                <a:latin typeface="Tw Cen MT"/>
                <a:cs typeface="Tw Cen MT"/>
              </a:rPr>
              <a:t>and</a:t>
            </a:r>
            <a:r>
              <a:rPr dirty="0" sz="2600" spc="-15">
                <a:latin typeface="Tw Cen MT"/>
                <a:cs typeface="Tw Cen MT"/>
              </a:rPr>
              <a:t> </a:t>
            </a:r>
            <a:r>
              <a:rPr dirty="0" sz="2600" spc="-75">
                <a:latin typeface="Tw Cen MT"/>
                <a:cs typeface="Tw Cen MT"/>
              </a:rPr>
              <a:t>FAQ</a:t>
            </a:r>
            <a:endParaRPr sz="2600">
              <a:latin typeface="Tw Cen MT"/>
              <a:cs typeface="Tw Cen MT"/>
            </a:endParaRPr>
          </a:p>
          <a:p>
            <a:pPr marL="652780" marR="23495" indent="-274320">
              <a:lnSpc>
                <a:spcPct val="100000"/>
              </a:lnSpc>
              <a:spcBef>
                <a:spcPts val="600"/>
              </a:spcBef>
              <a:buClr>
                <a:srgbClr val="F07F09"/>
              </a:buClr>
              <a:buSzPct val="69230"/>
              <a:buFont typeface="Wingdings 2"/>
              <a:buChar char=""/>
              <a:tabLst>
                <a:tab pos="652780" algn="l"/>
              </a:tabLst>
            </a:pPr>
            <a:r>
              <a:rPr dirty="0" sz="2600">
                <a:latin typeface="Tw Cen MT"/>
                <a:cs typeface="Tw Cen MT"/>
              </a:rPr>
              <a:t>Link to </a:t>
            </a:r>
            <a:r>
              <a:rPr dirty="0" sz="2600" spc="-5">
                <a:latin typeface="Tw Cen MT"/>
                <a:cs typeface="Tw Cen MT"/>
              </a:rPr>
              <a:t>official </a:t>
            </a:r>
            <a:r>
              <a:rPr dirty="0" sz="2600" spc="-15">
                <a:latin typeface="Tw Cen MT"/>
                <a:cs typeface="Tw Cen MT"/>
              </a:rPr>
              <a:t>websites </a:t>
            </a:r>
            <a:r>
              <a:rPr dirty="0" sz="2600">
                <a:latin typeface="Tw Cen MT"/>
                <a:cs typeface="Tw Cen MT"/>
              </a:rPr>
              <a:t>of </a:t>
            </a:r>
            <a:r>
              <a:rPr dirty="0" sz="2600" spc="-5">
                <a:latin typeface="Tw Cen MT"/>
                <a:cs typeface="Tw Cen MT"/>
              </a:rPr>
              <a:t>MOH  </a:t>
            </a:r>
            <a:r>
              <a:rPr dirty="0" sz="2600">
                <a:latin typeface="Tw Cen MT"/>
                <a:cs typeface="Tw Cen MT"/>
              </a:rPr>
              <a:t>and Nutrition</a:t>
            </a:r>
            <a:r>
              <a:rPr dirty="0" sz="2600" spc="-70">
                <a:latin typeface="Tw Cen MT"/>
                <a:cs typeface="Tw Cen MT"/>
              </a:rPr>
              <a:t> </a:t>
            </a:r>
            <a:r>
              <a:rPr dirty="0" sz="2600" spc="-5">
                <a:latin typeface="Tw Cen MT"/>
                <a:cs typeface="Tw Cen MT"/>
              </a:rPr>
              <a:t>Division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2608" y="1717548"/>
            <a:ext cx="3089147" cy="4940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56916" y="1629157"/>
            <a:ext cx="662940" cy="431800"/>
          </a:xfrm>
          <a:custGeom>
            <a:avLst/>
            <a:gdLst/>
            <a:ahLst/>
            <a:cxnLst/>
            <a:rect l="l" t="t" r="r" b="b"/>
            <a:pathLst>
              <a:path w="662939" h="431800">
                <a:moveTo>
                  <a:pt x="0" y="71882"/>
                </a:moveTo>
                <a:lnTo>
                  <a:pt x="5648" y="43901"/>
                </a:lnTo>
                <a:lnTo>
                  <a:pt x="21053" y="21053"/>
                </a:lnTo>
                <a:lnTo>
                  <a:pt x="43901" y="5648"/>
                </a:lnTo>
                <a:lnTo>
                  <a:pt x="71882" y="0"/>
                </a:lnTo>
                <a:lnTo>
                  <a:pt x="591058" y="0"/>
                </a:lnTo>
                <a:lnTo>
                  <a:pt x="619038" y="5648"/>
                </a:lnTo>
                <a:lnTo>
                  <a:pt x="641886" y="21053"/>
                </a:lnTo>
                <a:lnTo>
                  <a:pt x="657291" y="43901"/>
                </a:lnTo>
                <a:lnTo>
                  <a:pt x="662940" y="71882"/>
                </a:lnTo>
                <a:lnTo>
                  <a:pt x="662940" y="359410"/>
                </a:lnTo>
                <a:lnTo>
                  <a:pt x="657291" y="387390"/>
                </a:lnTo>
                <a:lnTo>
                  <a:pt x="641886" y="410238"/>
                </a:lnTo>
                <a:lnTo>
                  <a:pt x="619038" y="425643"/>
                </a:lnTo>
                <a:lnTo>
                  <a:pt x="591058" y="431292"/>
                </a:lnTo>
                <a:lnTo>
                  <a:pt x="71882" y="431292"/>
                </a:lnTo>
                <a:lnTo>
                  <a:pt x="43901" y="425643"/>
                </a:lnTo>
                <a:lnTo>
                  <a:pt x="21053" y="410238"/>
                </a:lnTo>
                <a:lnTo>
                  <a:pt x="5648" y="387390"/>
                </a:lnTo>
                <a:lnTo>
                  <a:pt x="0" y="359410"/>
                </a:lnTo>
                <a:lnTo>
                  <a:pt x="0" y="7188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26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262" y="0"/>
            <a:ext cx="36131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How </a:t>
            </a:r>
            <a:r>
              <a:rPr dirty="0" spc="-5"/>
              <a:t>to</a:t>
            </a:r>
            <a:r>
              <a:rPr dirty="0" spc="-15"/>
              <a:t> </a:t>
            </a:r>
            <a:r>
              <a:rPr dirty="0" spc="-20"/>
              <a:t>Download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8018" y="539780"/>
            <a:ext cx="37084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2E2E2E"/>
                </a:solidFill>
                <a:latin typeface="Tw Cen MT"/>
                <a:cs typeface="Tw Cen MT"/>
              </a:rPr>
              <a:t>MyNutriDiari</a:t>
            </a:r>
            <a:endParaRPr sz="5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5232" y="1484376"/>
            <a:ext cx="5832906" cy="4615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051" y="44196"/>
            <a:ext cx="1513332" cy="1499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31392" y="2919391"/>
            <a:ext cx="1627505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0"/>
              </a:lnSpc>
            </a:pPr>
            <a:r>
              <a:rPr dirty="0" sz="1800" spc="5">
                <a:latin typeface="Tw Cen MT"/>
                <a:cs typeface="Tw Cen MT"/>
              </a:rPr>
              <a:t>Click </a:t>
            </a:r>
            <a:r>
              <a:rPr dirty="0" sz="1800" spc="-5">
                <a:latin typeface="Tw Cen MT"/>
                <a:cs typeface="Tw Cen MT"/>
              </a:rPr>
              <a:t>“</a:t>
            </a:r>
            <a:r>
              <a:rPr dirty="0" sz="1800" spc="-5" b="1">
                <a:latin typeface="Tw Cen MT"/>
                <a:cs typeface="Tw Cen MT"/>
              </a:rPr>
              <a:t>Play</a:t>
            </a:r>
            <a:r>
              <a:rPr dirty="0" sz="1800" spc="-110" b="1">
                <a:latin typeface="Tw Cen MT"/>
                <a:cs typeface="Tw Cen MT"/>
              </a:rPr>
              <a:t> </a:t>
            </a:r>
            <a:r>
              <a:rPr dirty="0" sz="1800" spc="5" b="1">
                <a:latin typeface="Tw Cen MT"/>
                <a:cs typeface="Tw Cen MT"/>
              </a:rPr>
              <a:t>Store</a:t>
            </a:r>
            <a:r>
              <a:rPr dirty="0" sz="1800" spc="5">
                <a:latin typeface="Tw Cen MT"/>
                <a:cs typeface="Tw Cen MT"/>
              </a:rPr>
              <a:t>”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11267" y="4280915"/>
            <a:ext cx="3025140" cy="370840"/>
          </a:xfrm>
          <a:custGeom>
            <a:avLst/>
            <a:gdLst/>
            <a:ahLst/>
            <a:cxnLst/>
            <a:rect l="l" t="t" r="r" b="b"/>
            <a:pathLst>
              <a:path w="3025140" h="370839">
                <a:moveTo>
                  <a:pt x="0" y="0"/>
                </a:moveTo>
                <a:lnTo>
                  <a:pt x="3025140" y="0"/>
                </a:lnTo>
                <a:lnTo>
                  <a:pt x="3025140" y="370331"/>
                </a:lnTo>
                <a:lnTo>
                  <a:pt x="0" y="370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87536" y="4302396"/>
            <a:ext cx="2472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Tw Cen MT"/>
                <a:cs typeface="Tw Cen MT"/>
              </a:rPr>
              <a:t>Click </a:t>
            </a:r>
            <a:r>
              <a:rPr dirty="0" sz="1800" spc="-5">
                <a:latin typeface="Tw Cen MT"/>
                <a:cs typeface="Tw Cen MT"/>
              </a:rPr>
              <a:t>“</a:t>
            </a:r>
            <a:r>
              <a:rPr dirty="0" sz="1800" spc="-5" b="1">
                <a:latin typeface="Tw Cen MT"/>
                <a:cs typeface="Tw Cen MT"/>
              </a:rPr>
              <a:t>Install</a:t>
            </a:r>
            <a:r>
              <a:rPr dirty="0" sz="1800" spc="-5">
                <a:latin typeface="Tw Cen MT"/>
                <a:cs typeface="Tw Cen MT"/>
              </a:rPr>
              <a:t>” </a:t>
            </a:r>
            <a:r>
              <a:rPr dirty="0" sz="1800">
                <a:latin typeface="Tw Cen MT"/>
                <a:cs typeface="Tw Cen MT"/>
              </a:rPr>
              <a:t>to</a:t>
            </a:r>
            <a:r>
              <a:rPr dirty="0" sz="1800" spc="-114">
                <a:latin typeface="Tw Cen MT"/>
                <a:cs typeface="Tw Cen MT"/>
              </a:rPr>
              <a:t> </a:t>
            </a:r>
            <a:r>
              <a:rPr dirty="0" sz="1800" spc="-10">
                <a:latin typeface="Tw Cen MT"/>
                <a:cs typeface="Tw Cen MT"/>
              </a:rPr>
              <a:t>download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7892" y="4718303"/>
            <a:ext cx="1583435" cy="1368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87039" y="5841491"/>
            <a:ext cx="3023870" cy="370840"/>
          </a:xfrm>
          <a:custGeom>
            <a:avLst/>
            <a:gdLst/>
            <a:ahLst/>
            <a:cxnLst/>
            <a:rect l="l" t="t" r="r" b="b"/>
            <a:pathLst>
              <a:path w="3023870" h="370839">
                <a:moveTo>
                  <a:pt x="0" y="0"/>
                </a:moveTo>
                <a:lnTo>
                  <a:pt x="3023616" y="0"/>
                </a:lnTo>
                <a:lnTo>
                  <a:pt x="3023616" y="370332"/>
                </a:lnTo>
                <a:lnTo>
                  <a:pt x="0" y="370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74016" y="5862849"/>
            <a:ext cx="2252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Tw Cen MT"/>
                <a:cs typeface="Tw Cen MT"/>
              </a:rPr>
              <a:t>Click </a:t>
            </a:r>
            <a:r>
              <a:rPr dirty="0" sz="1800">
                <a:latin typeface="Tw Cen MT"/>
                <a:cs typeface="Tw Cen MT"/>
              </a:rPr>
              <a:t>icon</a:t>
            </a:r>
            <a:r>
              <a:rPr dirty="0" sz="1800" spc="-60">
                <a:latin typeface="Tw Cen MT"/>
                <a:cs typeface="Tw Cen MT"/>
              </a:rPr>
              <a:t> </a:t>
            </a:r>
            <a:r>
              <a:rPr dirty="0" sz="1800" spc="-5">
                <a:latin typeface="Tw Cen MT"/>
                <a:cs typeface="Tw Cen MT"/>
              </a:rPr>
              <a:t>“</a:t>
            </a:r>
            <a:r>
              <a:rPr dirty="0" sz="1800" spc="-5" b="1">
                <a:latin typeface="Tw Cen MT"/>
                <a:cs typeface="Tw Cen MT"/>
              </a:rPr>
              <a:t>MyNutriDiari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5672" y="4003547"/>
            <a:ext cx="2705100" cy="646430"/>
          </a:xfrm>
          <a:custGeom>
            <a:avLst/>
            <a:gdLst/>
            <a:ahLst/>
            <a:cxnLst/>
            <a:rect l="l" t="t" r="r" b="b"/>
            <a:pathLst>
              <a:path w="2705100" h="646429">
                <a:moveTo>
                  <a:pt x="0" y="0"/>
                </a:moveTo>
                <a:lnTo>
                  <a:pt x="2705100" y="0"/>
                </a:lnTo>
                <a:lnTo>
                  <a:pt x="2705100" y="646176"/>
                </a:lnTo>
                <a:lnTo>
                  <a:pt x="0" y="646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95257" y="4024584"/>
            <a:ext cx="24841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Tw Cen MT"/>
                <a:cs typeface="Tw Cen MT"/>
              </a:rPr>
              <a:t>Click </a:t>
            </a:r>
            <a:r>
              <a:rPr dirty="0" sz="1800" spc="-5">
                <a:latin typeface="Tw Cen MT"/>
                <a:cs typeface="Tw Cen MT"/>
              </a:rPr>
              <a:t>“</a:t>
            </a:r>
            <a:r>
              <a:rPr dirty="0" sz="1800" spc="-5" b="1">
                <a:latin typeface="Tw Cen MT"/>
                <a:cs typeface="Tw Cen MT"/>
              </a:rPr>
              <a:t>Google Search</a:t>
            </a:r>
            <a:r>
              <a:rPr dirty="0" sz="1800" spc="-5">
                <a:latin typeface="Tw Cen MT"/>
                <a:cs typeface="Tw Cen MT"/>
              </a:rPr>
              <a:t>”</a:t>
            </a:r>
            <a:r>
              <a:rPr dirty="0" sz="1800" spc="-90">
                <a:latin typeface="Tw Cen MT"/>
                <a:cs typeface="Tw Cen MT"/>
              </a:rPr>
              <a:t> </a:t>
            </a:r>
            <a:r>
              <a:rPr dirty="0" sz="1800">
                <a:latin typeface="Tw Cen MT"/>
                <a:cs typeface="Tw Cen MT"/>
              </a:rPr>
              <a:t>and  type</a:t>
            </a:r>
            <a:r>
              <a:rPr dirty="0" sz="1800" spc="-25">
                <a:latin typeface="Tw Cen MT"/>
                <a:cs typeface="Tw Cen MT"/>
              </a:rPr>
              <a:t> </a:t>
            </a:r>
            <a:r>
              <a:rPr dirty="0" sz="1800" spc="-5">
                <a:latin typeface="Tw Cen MT"/>
                <a:cs typeface="Tw Cen MT"/>
              </a:rPr>
              <a:t>“</a:t>
            </a:r>
            <a:r>
              <a:rPr dirty="0" sz="1800" spc="-5" b="1">
                <a:latin typeface="Tw Cen MT"/>
                <a:cs typeface="Tw Cen MT"/>
              </a:rPr>
              <a:t>MyNutriDiari</a:t>
            </a:r>
            <a:r>
              <a:rPr dirty="0" sz="1800" spc="-5">
                <a:latin typeface="Tw Cen MT"/>
                <a:cs typeface="Tw Cen MT"/>
              </a:rPr>
              <a:t>”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27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95928" y="2852927"/>
            <a:ext cx="1871980" cy="646430"/>
          </a:xfrm>
          <a:custGeom>
            <a:avLst/>
            <a:gdLst/>
            <a:ahLst/>
            <a:cxnLst/>
            <a:rect l="l" t="t" r="r" b="b"/>
            <a:pathLst>
              <a:path w="1871979" h="646429">
                <a:moveTo>
                  <a:pt x="0" y="0"/>
                </a:moveTo>
                <a:lnTo>
                  <a:pt x="1871472" y="0"/>
                </a:lnTo>
                <a:lnTo>
                  <a:pt x="1871472" y="646176"/>
                </a:lnTo>
                <a:lnTo>
                  <a:pt x="0" y="646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95928" y="2873763"/>
            <a:ext cx="18719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marR="14478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Tw Cen MT"/>
                <a:cs typeface="Tw Cen MT"/>
              </a:rPr>
              <a:t>Click </a:t>
            </a:r>
            <a:r>
              <a:rPr dirty="0" sz="1800" spc="-5">
                <a:latin typeface="Tw Cen MT"/>
                <a:cs typeface="Tw Cen MT"/>
              </a:rPr>
              <a:t>“</a:t>
            </a:r>
            <a:r>
              <a:rPr dirty="0" sz="1800" spc="-5" b="1">
                <a:latin typeface="Tw Cen MT"/>
                <a:cs typeface="Tw Cen MT"/>
              </a:rPr>
              <a:t>Play</a:t>
            </a:r>
            <a:r>
              <a:rPr dirty="0" sz="1800" spc="-110" b="1">
                <a:latin typeface="Tw Cen MT"/>
                <a:cs typeface="Tw Cen MT"/>
              </a:rPr>
              <a:t> </a:t>
            </a:r>
            <a:r>
              <a:rPr dirty="0" sz="1800" spc="5" b="1">
                <a:latin typeface="Tw Cen MT"/>
                <a:cs typeface="Tw Cen MT"/>
              </a:rPr>
              <a:t>Store</a:t>
            </a:r>
            <a:r>
              <a:rPr dirty="0" sz="1800" spc="5">
                <a:latin typeface="Tw Cen MT"/>
                <a:cs typeface="Tw Cen MT"/>
              </a:rPr>
              <a:t>”  </a:t>
            </a:r>
            <a:r>
              <a:rPr dirty="0" sz="1800">
                <a:latin typeface="Tw Cen MT"/>
                <a:cs typeface="Tw Cen MT"/>
              </a:rPr>
              <a:t>or </a:t>
            </a:r>
            <a:r>
              <a:rPr dirty="0" sz="1800" spc="-50" b="1">
                <a:latin typeface="Tw Cen MT"/>
                <a:cs typeface="Tw Cen MT"/>
              </a:rPr>
              <a:t>“App</a:t>
            </a:r>
            <a:r>
              <a:rPr dirty="0" sz="1800" spc="-60" b="1">
                <a:latin typeface="Tw Cen MT"/>
                <a:cs typeface="Tw Cen MT"/>
              </a:rPr>
              <a:t> </a:t>
            </a:r>
            <a:r>
              <a:rPr dirty="0" sz="1800" spc="5" b="1">
                <a:latin typeface="Tw Cen MT"/>
                <a:cs typeface="Tw Cen MT"/>
              </a:rPr>
              <a:t>Store”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68823" y="1685544"/>
            <a:ext cx="1188719" cy="118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64864" y="1665732"/>
            <a:ext cx="1211579" cy="1188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24144" y="3136392"/>
            <a:ext cx="844295" cy="827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23076" y="3137916"/>
            <a:ext cx="829055" cy="827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15331" y="6184430"/>
            <a:ext cx="45161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 b="1">
                <a:solidFill>
                  <a:srgbClr val="7030A0"/>
                </a:solidFill>
                <a:latin typeface="Tw Cen MT"/>
                <a:cs typeface="Tw Cen MT"/>
              </a:rPr>
              <a:t>DOWNLOAD </a:t>
            </a:r>
            <a:r>
              <a:rPr dirty="0" sz="3600" b="1">
                <a:solidFill>
                  <a:srgbClr val="7030A0"/>
                </a:solidFill>
                <a:latin typeface="Tw Cen MT"/>
                <a:cs typeface="Tw Cen MT"/>
              </a:rPr>
              <a:t>FOR</a:t>
            </a:r>
            <a:r>
              <a:rPr dirty="0" sz="3600" spc="-40" b="1">
                <a:solidFill>
                  <a:srgbClr val="7030A0"/>
                </a:solidFill>
                <a:latin typeface="Tw Cen MT"/>
                <a:cs typeface="Tw Cen MT"/>
              </a:rPr>
              <a:t> </a:t>
            </a:r>
            <a:r>
              <a:rPr dirty="0" sz="3600" b="1">
                <a:solidFill>
                  <a:srgbClr val="7030A0"/>
                </a:solidFill>
                <a:latin typeface="Tw Cen MT"/>
                <a:cs typeface="Tw Cen MT"/>
              </a:rPr>
              <a:t>FREE!</a:t>
            </a:r>
            <a:endParaRPr sz="3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744" y="1839467"/>
            <a:ext cx="3047999" cy="487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12952" y="2198375"/>
            <a:ext cx="2781300" cy="36830"/>
          </a:xfrm>
          <a:custGeom>
            <a:avLst/>
            <a:gdLst/>
            <a:ahLst/>
            <a:cxnLst/>
            <a:rect l="l" t="t" r="r" b="b"/>
            <a:pathLst>
              <a:path w="2781300" h="36830">
                <a:moveTo>
                  <a:pt x="2781007" y="36817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9453" y="2160445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4" h="76200">
                <a:moveTo>
                  <a:pt x="76695" y="0"/>
                </a:moveTo>
                <a:lnTo>
                  <a:pt x="0" y="37084"/>
                </a:lnTo>
                <a:lnTo>
                  <a:pt x="75691" y="76187"/>
                </a:lnTo>
                <a:lnTo>
                  <a:pt x="76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5148" y="164132"/>
            <a:ext cx="56305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/>
              <a:t>New </a:t>
            </a:r>
            <a:r>
              <a:rPr dirty="0" sz="4400"/>
              <a:t>Account</a:t>
            </a:r>
            <a:r>
              <a:rPr dirty="0" sz="4400" spc="-100"/>
              <a:t> </a:t>
            </a:r>
            <a:r>
              <a:rPr dirty="0" sz="4400" spc="-20"/>
              <a:t>Registration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4064331" y="3203705"/>
            <a:ext cx="2872105" cy="257556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3600" spc="-5">
                <a:latin typeface="Tw Cen MT"/>
                <a:cs typeface="Tw Cen MT"/>
              </a:rPr>
              <a:t>Enter:</a:t>
            </a:r>
            <a:endParaRPr sz="3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9F2936"/>
              </a:buClr>
              <a:buSzPct val="59722"/>
              <a:buFont typeface="Wingdings"/>
              <a:buChar char=""/>
              <a:tabLst>
                <a:tab pos="332740" algn="l"/>
              </a:tabLst>
            </a:pPr>
            <a:r>
              <a:rPr dirty="0" sz="3600" spc="-5">
                <a:latin typeface="Tw Cen MT"/>
                <a:cs typeface="Tw Cen MT"/>
              </a:rPr>
              <a:t>Full</a:t>
            </a:r>
            <a:r>
              <a:rPr dirty="0" sz="3600" spc="-25">
                <a:latin typeface="Tw Cen MT"/>
                <a:cs typeface="Tw Cen MT"/>
              </a:rPr>
              <a:t> </a:t>
            </a:r>
            <a:r>
              <a:rPr dirty="0" sz="3600" spc="-5">
                <a:latin typeface="Tw Cen MT"/>
                <a:cs typeface="Tw Cen MT"/>
              </a:rPr>
              <a:t>name</a:t>
            </a:r>
            <a:endParaRPr sz="3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9F2936"/>
              </a:buClr>
              <a:buSzPct val="59722"/>
              <a:buFont typeface="Wingdings"/>
              <a:buChar char=""/>
              <a:tabLst>
                <a:tab pos="332740" algn="l"/>
              </a:tabLst>
            </a:pPr>
            <a:r>
              <a:rPr dirty="0" sz="3600" spc="-5">
                <a:latin typeface="Tw Cen MT"/>
                <a:cs typeface="Tw Cen MT"/>
              </a:rPr>
              <a:t>Email</a:t>
            </a:r>
            <a:r>
              <a:rPr dirty="0" sz="3600" spc="-80">
                <a:latin typeface="Tw Cen MT"/>
                <a:cs typeface="Tw Cen MT"/>
              </a:rPr>
              <a:t> </a:t>
            </a:r>
            <a:r>
              <a:rPr dirty="0" sz="3600">
                <a:latin typeface="Tw Cen MT"/>
                <a:cs typeface="Tw Cen MT"/>
              </a:rPr>
              <a:t>address</a:t>
            </a:r>
            <a:endParaRPr sz="3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9F2936"/>
              </a:buClr>
              <a:buSzPct val="59722"/>
              <a:buFont typeface="Wingdings"/>
              <a:buChar char=""/>
              <a:tabLst>
                <a:tab pos="332740" algn="l"/>
              </a:tabLst>
            </a:pPr>
            <a:r>
              <a:rPr dirty="0" sz="3600" spc="-45">
                <a:latin typeface="Tw Cen MT"/>
                <a:cs typeface="Tw Cen MT"/>
              </a:rPr>
              <a:t>Password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3870" y="1541525"/>
            <a:ext cx="2240280" cy="1457325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</a:pPr>
            <a:r>
              <a:rPr dirty="0" sz="1800">
                <a:latin typeface="Tw Cen MT"/>
                <a:cs typeface="Tw Cen MT"/>
              </a:rPr>
              <a:t>User can</a:t>
            </a:r>
            <a:r>
              <a:rPr dirty="0" sz="1800" spc="-40">
                <a:latin typeface="Tw Cen MT"/>
                <a:cs typeface="Tw Cen MT"/>
              </a:rPr>
              <a:t> </a:t>
            </a:r>
            <a:r>
              <a:rPr dirty="0" sz="1800" spc="10">
                <a:latin typeface="Tw Cen MT"/>
                <a:cs typeface="Tw Cen MT"/>
              </a:rPr>
              <a:t>choose</a:t>
            </a:r>
            <a:endParaRPr sz="1800">
              <a:latin typeface="Tw Cen MT"/>
              <a:cs typeface="Tw Cen MT"/>
            </a:endParaRPr>
          </a:p>
          <a:p>
            <a:pPr marL="141605">
              <a:lnSpc>
                <a:spcPct val="100000"/>
              </a:lnSpc>
              <a:spcBef>
                <a:spcPts val="430"/>
              </a:spcBef>
            </a:pPr>
            <a:r>
              <a:rPr dirty="0" sz="1800" spc="-25">
                <a:latin typeface="Tw Cen MT"/>
                <a:cs typeface="Tw Cen MT"/>
              </a:rPr>
              <a:t>B. </a:t>
            </a:r>
            <a:r>
              <a:rPr dirty="0" sz="1800" spc="-10">
                <a:latin typeface="Tw Cen MT"/>
                <a:cs typeface="Tw Cen MT"/>
              </a:rPr>
              <a:t>Melayu </a:t>
            </a:r>
            <a:r>
              <a:rPr dirty="0" sz="1800">
                <a:latin typeface="Tw Cen MT"/>
                <a:cs typeface="Tw Cen MT"/>
              </a:rPr>
              <a:t>or</a:t>
            </a:r>
            <a:r>
              <a:rPr dirty="0" sz="1800" spc="-10">
                <a:latin typeface="Tw Cen MT"/>
                <a:cs typeface="Tw Cen MT"/>
              </a:rPr>
              <a:t> </a:t>
            </a:r>
            <a:r>
              <a:rPr dirty="0" sz="1800">
                <a:latin typeface="Tw Cen MT"/>
                <a:cs typeface="Tw Cen MT"/>
              </a:rPr>
              <a:t>English.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204" y="0"/>
            <a:ext cx="1511808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28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04085" marR="5080" indent="-815975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Activation </a:t>
            </a:r>
            <a:r>
              <a:rPr dirty="0" spc="-5"/>
              <a:t>Email </a:t>
            </a:r>
            <a:r>
              <a:rPr dirty="0" spc="-25"/>
              <a:t>from  </a:t>
            </a:r>
            <a:r>
              <a:rPr dirty="0" spc="-5"/>
              <a:t>MyNutriDiari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868" y="5373623"/>
            <a:ext cx="8219440" cy="12242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410845" marR="804545" indent="-320040">
              <a:lnSpc>
                <a:spcPct val="80000"/>
              </a:lnSpc>
              <a:spcBef>
                <a:spcPts val="244"/>
              </a:spcBef>
              <a:buClr>
                <a:srgbClr val="9F2936"/>
              </a:buClr>
              <a:buSzPct val="58928"/>
              <a:buFont typeface="Wingdings"/>
              <a:buChar char=""/>
              <a:tabLst>
                <a:tab pos="410845" algn="l"/>
                <a:tab pos="411480" algn="l"/>
              </a:tabLst>
            </a:pPr>
            <a:r>
              <a:rPr dirty="0" sz="2800">
                <a:latin typeface="Tw Cen MT"/>
                <a:cs typeface="Tw Cen MT"/>
              </a:rPr>
              <a:t>Please </a:t>
            </a:r>
            <a:r>
              <a:rPr dirty="0" sz="2800" spc="30">
                <a:latin typeface="Tw Cen MT"/>
                <a:cs typeface="Tw Cen MT"/>
              </a:rPr>
              <a:t>check </a:t>
            </a:r>
            <a:r>
              <a:rPr dirty="0" sz="2800" spc="-25">
                <a:latin typeface="Tw Cen MT"/>
                <a:cs typeface="Tw Cen MT"/>
              </a:rPr>
              <a:t>your </a:t>
            </a:r>
            <a:r>
              <a:rPr dirty="0" sz="2800" spc="-5">
                <a:latin typeface="Tw Cen MT"/>
                <a:cs typeface="Tw Cen MT"/>
              </a:rPr>
              <a:t>email </a:t>
            </a:r>
            <a:r>
              <a:rPr dirty="0" sz="2800" spc="-20">
                <a:latin typeface="Tw Cen MT"/>
                <a:cs typeface="Tw Cen MT"/>
              </a:rPr>
              <a:t>(inbox </a:t>
            </a:r>
            <a:r>
              <a:rPr dirty="0" sz="2800" spc="-5">
                <a:latin typeface="Tw Cen MT"/>
                <a:cs typeface="Tw Cen MT"/>
              </a:rPr>
              <a:t>/ </a:t>
            </a:r>
            <a:r>
              <a:rPr dirty="0" sz="2800">
                <a:latin typeface="Tw Cen MT"/>
                <a:cs typeface="Tw Cen MT"/>
              </a:rPr>
              <a:t>spam </a:t>
            </a:r>
            <a:r>
              <a:rPr dirty="0" sz="2800" spc="-5">
                <a:latin typeface="Tw Cen MT"/>
                <a:cs typeface="Tw Cen MT"/>
              </a:rPr>
              <a:t>mail/ </a:t>
            </a:r>
            <a:r>
              <a:rPr dirty="0" sz="2800" spc="-10">
                <a:latin typeface="Tw Cen MT"/>
                <a:cs typeface="Tw Cen MT"/>
              </a:rPr>
              <a:t>junk  </a:t>
            </a:r>
            <a:r>
              <a:rPr dirty="0" sz="2800" spc="-5">
                <a:latin typeface="Tw Cen MT"/>
                <a:cs typeface="Tw Cen MT"/>
              </a:rPr>
              <a:t>mail</a:t>
            </a:r>
            <a:r>
              <a:rPr dirty="0" sz="2800" spc="-5" i="1">
                <a:latin typeface="Tw Cen MT"/>
                <a:cs typeface="Tw Cen MT"/>
              </a:rPr>
              <a:t>) </a:t>
            </a:r>
            <a:r>
              <a:rPr dirty="0" sz="2800" spc="-5">
                <a:latin typeface="Tw Cen MT"/>
                <a:cs typeface="Tw Cen MT"/>
              </a:rPr>
              <a:t>and </a:t>
            </a:r>
            <a:r>
              <a:rPr dirty="0" sz="2800" spc="-15">
                <a:latin typeface="Tw Cen MT"/>
                <a:cs typeface="Tw Cen MT"/>
              </a:rPr>
              <a:t>activate </a:t>
            </a:r>
            <a:r>
              <a:rPr dirty="0" sz="2800" spc="-25">
                <a:latin typeface="Tw Cen MT"/>
                <a:cs typeface="Tw Cen MT"/>
              </a:rPr>
              <a:t>your </a:t>
            </a:r>
            <a:r>
              <a:rPr dirty="0" sz="2800" spc="-5">
                <a:latin typeface="Tw Cen MT"/>
                <a:cs typeface="Tw Cen MT"/>
              </a:rPr>
              <a:t>account </a:t>
            </a:r>
            <a:r>
              <a:rPr dirty="0" sz="2800" spc="-75">
                <a:latin typeface="Tw Cen MT"/>
                <a:cs typeface="Tw Cen MT"/>
              </a:rPr>
              <a:t>by </a:t>
            </a:r>
            <a:r>
              <a:rPr dirty="0" sz="2800">
                <a:latin typeface="Tw Cen MT"/>
                <a:cs typeface="Tw Cen MT"/>
              </a:rPr>
              <a:t>clicking </a:t>
            </a:r>
            <a:r>
              <a:rPr dirty="0" sz="2800" spc="-5">
                <a:latin typeface="Tw Cen MT"/>
                <a:cs typeface="Tw Cen MT"/>
              </a:rPr>
              <a:t>the  </a:t>
            </a:r>
            <a:r>
              <a:rPr dirty="0" sz="2800" spc="-10">
                <a:latin typeface="Tw Cen MT"/>
                <a:cs typeface="Tw Cen MT"/>
              </a:rPr>
              <a:t>activation link</a:t>
            </a:r>
            <a:r>
              <a:rPr dirty="0" sz="2800" spc="25">
                <a:latin typeface="Tw Cen MT"/>
                <a:cs typeface="Tw Cen MT"/>
              </a:rPr>
              <a:t> </a:t>
            </a:r>
            <a:r>
              <a:rPr dirty="0" sz="2800" spc="-5">
                <a:latin typeface="Tw Cen MT"/>
                <a:cs typeface="Tw Cen MT"/>
              </a:rPr>
              <a:t>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204" y="0"/>
            <a:ext cx="1511808" cy="147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7868" y="1684020"/>
            <a:ext cx="4247387" cy="3474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03291" y="1700783"/>
            <a:ext cx="3688079" cy="3381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29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6286" y="380155"/>
            <a:ext cx="25666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Introduction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8204" y="76200"/>
            <a:ext cx="1511808" cy="1499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555496"/>
            <a:ext cx="8225155" cy="438404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just" marL="527050" marR="5715" indent="-514350">
              <a:lnSpc>
                <a:spcPts val="2110"/>
              </a:lnSpc>
              <a:spcBef>
                <a:spcPts val="605"/>
              </a:spcBef>
              <a:buAutoNum type="arabicPeriod"/>
              <a:tabLst>
                <a:tab pos="528320" algn="l"/>
              </a:tabLst>
            </a:pPr>
            <a:r>
              <a:rPr dirty="0" sz="2200" spc="-5">
                <a:latin typeface="Tw Cen MT"/>
                <a:cs typeface="Tw Cen MT"/>
              </a:rPr>
              <a:t>According to the National Health and Morbidity </a:t>
            </a:r>
            <a:r>
              <a:rPr dirty="0" sz="2200" spc="-30">
                <a:latin typeface="Tw Cen MT"/>
                <a:cs typeface="Tw Cen MT"/>
              </a:rPr>
              <a:t>Survey, </a:t>
            </a:r>
            <a:r>
              <a:rPr dirty="0" sz="2200">
                <a:latin typeface="Tw Cen MT"/>
                <a:cs typeface="Tw Cen MT"/>
              </a:rPr>
              <a:t>the  </a:t>
            </a:r>
            <a:r>
              <a:rPr dirty="0" sz="2200" spc="-10">
                <a:latin typeface="Tw Cen MT"/>
                <a:cs typeface="Tw Cen MT"/>
              </a:rPr>
              <a:t>prevalence </a:t>
            </a:r>
            <a:r>
              <a:rPr dirty="0" sz="2200" spc="5">
                <a:latin typeface="Tw Cen MT"/>
                <a:cs typeface="Tw Cen MT"/>
              </a:rPr>
              <a:t>of </a:t>
            </a:r>
            <a:r>
              <a:rPr dirty="0" sz="2200" spc="-5">
                <a:latin typeface="Tw Cen MT"/>
                <a:cs typeface="Tw Cen MT"/>
              </a:rPr>
              <a:t>obesity </a:t>
            </a:r>
            <a:r>
              <a:rPr dirty="0" sz="2200" spc="-10">
                <a:latin typeface="Tw Cen MT"/>
                <a:cs typeface="Tw Cen MT"/>
              </a:rPr>
              <a:t>had </a:t>
            </a:r>
            <a:r>
              <a:rPr dirty="0" sz="2200">
                <a:latin typeface="Tw Cen MT"/>
                <a:cs typeface="Tw Cen MT"/>
              </a:rPr>
              <a:t>increased </a:t>
            </a:r>
            <a:r>
              <a:rPr dirty="0" sz="2200" spc="-10">
                <a:latin typeface="Tw Cen MT"/>
                <a:cs typeface="Tw Cen MT"/>
              </a:rPr>
              <a:t>from </a:t>
            </a:r>
            <a:r>
              <a:rPr dirty="0" sz="2200">
                <a:latin typeface="Tw Cen MT"/>
                <a:cs typeface="Tw Cen MT"/>
              </a:rPr>
              <a:t>4.4% </a:t>
            </a:r>
            <a:r>
              <a:rPr dirty="0" sz="2200" spc="-5">
                <a:latin typeface="Tw Cen MT"/>
                <a:cs typeface="Tw Cen MT"/>
              </a:rPr>
              <a:t>(1996) to 14.0 %  (2006), 15.1% (2011) and 17.7%</a:t>
            </a:r>
            <a:r>
              <a:rPr dirty="0" sz="2200" spc="85">
                <a:latin typeface="Tw Cen MT"/>
                <a:cs typeface="Tw Cen MT"/>
              </a:rPr>
              <a:t> </a:t>
            </a:r>
            <a:r>
              <a:rPr dirty="0" sz="2200" spc="-5">
                <a:latin typeface="Tw Cen MT"/>
                <a:cs typeface="Tw Cen MT"/>
              </a:rPr>
              <a:t>(2015).</a:t>
            </a:r>
            <a:endParaRPr sz="2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w Cen MT"/>
              <a:buAutoNum type="arabicPeriod"/>
            </a:pPr>
            <a:endParaRPr sz="2750">
              <a:latin typeface="Times New Roman"/>
              <a:cs typeface="Times New Roman"/>
            </a:endParaRPr>
          </a:p>
          <a:p>
            <a:pPr algn="just" marL="528320" marR="5080" indent="-515620">
              <a:lnSpc>
                <a:spcPts val="2110"/>
              </a:lnSpc>
              <a:spcBef>
                <a:spcPts val="5"/>
              </a:spcBef>
              <a:buAutoNum type="arabicPeriod"/>
              <a:tabLst>
                <a:tab pos="528320" algn="l"/>
              </a:tabLst>
            </a:pPr>
            <a:r>
              <a:rPr dirty="0" sz="2200" spc="-10">
                <a:latin typeface="Tw Cen MT"/>
                <a:cs typeface="Tw Cen MT"/>
              </a:rPr>
              <a:t>One </a:t>
            </a:r>
            <a:r>
              <a:rPr dirty="0" sz="2200">
                <a:latin typeface="Tw Cen MT"/>
                <a:cs typeface="Tw Cen MT"/>
              </a:rPr>
              <a:t>of </a:t>
            </a:r>
            <a:r>
              <a:rPr dirty="0" sz="2200" spc="-5">
                <a:latin typeface="Tw Cen MT"/>
                <a:cs typeface="Tw Cen MT"/>
              </a:rPr>
              <a:t>the main contributing </a:t>
            </a:r>
            <a:r>
              <a:rPr dirty="0" sz="2200">
                <a:latin typeface="Tw Cen MT"/>
                <a:cs typeface="Tw Cen MT"/>
              </a:rPr>
              <a:t>factors </a:t>
            </a:r>
            <a:r>
              <a:rPr dirty="0" sz="2200" spc="-5">
                <a:latin typeface="Tw Cen MT"/>
                <a:cs typeface="Tw Cen MT"/>
              </a:rPr>
              <a:t>to obesity </a:t>
            </a:r>
            <a:r>
              <a:rPr dirty="0" sz="2200">
                <a:latin typeface="Tw Cen MT"/>
                <a:cs typeface="Tw Cen MT"/>
              </a:rPr>
              <a:t>is </a:t>
            </a:r>
            <a:r>
              <a:rPr dirty="0" sz="2200" spc="-10">
                <a:latin typeface="Tw Cen MT"/>
                <a:cs typeface="Tw Cen MT"/>
              </a:rPr>
              <a:t>unhealthy </a:t>
            </a:r>
            <a:r>
              <a:rPr dirty="0" sz="2200" spc="-5">
                <a:latin typeface="Tw Cen MT"/>
                <a:cs typeface="Tw Cen MT"/>
              </a:rPr>
              <a:t>eating  habit.</a:t>
            </a:r>
            <a:endParaRPr sz="2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w Cen MT"/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25">
                <a:latin typeface="Tw Cen MT"/>
                <a:cs typeface="Tw Cen MT"/>
              </a:rPr>
              <a:t>Various </a:t>
            </a:r>
            <a:r>
              <a:rPr dirty="0" sz="2200" spc="-5">
                <a:latin typeface="Tw Cen MT"/>
                <a:cs typeface="Tw Cen MT"/>
              </a:rPr>
              <a:t>strategies are needed to combat</a:t>
            </a:r>
            <a:r>
              <a:rPr dirty="0" sz="2200" spc="114">
                <a:latin typeface="Tw Cen MT"/>
                <a:cs typeface="Tw Cen MT"/>
              </a:rPr>
              <a:t> </a:t>
            </a:r>
            <a:r>
              <a:rPr dirty="0" sz="2200" spc="-20">
                <a:latin typeface="Tw Cen MT"/>
                <a:cs typeface="Tw Cen MT"/>
              </a:rPr>
              <a:t>obesity.</a:t>
            </a:r>
            <a:endParaRPr sz="2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w Cen MT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200" spc="-5">
                <a:latin typeface="Tw Cen MT"/>
                <a:cs typeface="Tw Cen MT"/>
              </a:rPr>
              <a:t>Latest medium </a:t>
            </a:r>
            <a:r>
              <a:rPr dirty="0" sz="2200">
                <a:latin typeface="Tw Cen MT"/>
                <a:cs typeface="Tw Cen MT"/>
              </a:rPr>
              <a:t>of communication </a:t>
            </a:r>
            <a:r>
              <a:rPr dirty="0" sz="2200" spc="-5">
                <a:latin typeface="Tw Cen MT"/>
                <a:cs typeface="Tw Cen MT"/>
              </a:rPr>
              <a:t>- </a:t>
            </a:r>
            <a:r>
              <a:rPr dirty="0" sz="2200">
                <a:latin typeface="Tw Cen MT"/>
                <a:cs typeface="Tw Cen MT"/>
              </a:rPr>
              <a:t>smartphone</a:t>
            </a:r>
            <a:r>
              <a:rPr dirty="0" sz="2200" spc="155">
                <a:latin typeface="Tw Cen MT"/>
                <a:cs typeface="Tw Cen MT"/>
              </a:rPr>
              <a:t> </a:t>
            </a:r>
            <a:r>
              <a:rPr dirty="0" sz="2200" spc="-5">
                <a:latin typeface="Tw Cen MT"/>
                <a:cs typeface="Tw Cen MT"/>
              </a:rPr>
              <a:t>application.</a:t>
            </a:r>
            <a:endParaRPr sz="2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w Cen MT"/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algn="just" marL="527685" marR="6985" indent="-514984">
              <a:lnSpc>
                <a:spcPts val="2110"/>
              </a:lnSpc>
              <a:buAutoNum type="arabicPeriod"/>
              <a:tabLst>
                <a:tab pos="528320" algn="l"/>
              </a:tabLst>
            </a:pPr>
            <a:r>
              <a:rPr dirty="0" sz="2200">
                <a:latin typeface="Tw Cen MT"/>
                <a:cs typeface="Tw Cen MT"/>
              </a:rPr>
              <a:t>“MyNutriDiari” </a:t>
            </a:r>
            <a:r>
              <a:rPr dirty="0" sz="2200" spc="-35">
                <a:latin typeface="Tw Cen MT"/>
                <a:cs typeface="Tw Cen MT"/>
              </a:rPr>
              <a:t>was </a:t>
            </a:r>
            <a:r>
              <a:rPr dirty="0" sz="2200" spc="-5">
                <a:latin typeface="Tw Cen MT"/>
                <a:cs typeface="Tw Cen MT"/>
              </a:rPr>
              <a:t>developed as an </a:t>
            </a:r>
            <a:r>
              <a:rPr dirty="0" sz="2200" spc="-10">
                <a:latin typeface="Tw Cen MT"/>
                <a:cs typeface="Tw Cen MT"/>
              </a:rPr>
              <a:t>interactive </a:t>
            </a:r>
            <a:r>
              <a:rPr dirty="0" sz="2200">
                <a:latin typeface="Tw Cen MT"/>
                <a:cs typeface="Tw Cen MT"/>
              </a:rPr>
              <a:t>tool </a:t>
            </a:r>
            <a:r>
              <a:rPr dirty="0" sz="2200" spc="-5">
                <a:latin typeface="Tw Cen MT"/>
                <a:cs typeface="Tw Cen MT"/>
              </a:rPr>
              <a:t>to </a:t>
            </a:r>
            <a:r>
              <a:rPr dirty="0" sz="2200">
                <a:latin typeface="Tw Cen MT"/>
                <a:cs typeface="Tw Cen MT"/>
              </a:rPr>
              <a:t>inculcate  </a:t>
            </a:r>
            <a:r>
              <a:rPr dirty="0" sz="2200" spc="-10">
                <a:latin typeface="Tw Cen MT"/>
                <a:cs typeface="Tw Cen MT"/>
              </a:rPr>
              <a:t>healthy </a:t>
            </a:r>
            <a:r>
              <a:rPr dirty="0" sz="2200">
                <a:latin typeface="Tw Cen MT"/>
                <a:cs typeface="Tw Cen MT"/>
              </a:rPr>
              <a:t>eating </a:t>
            </a:r>
            <a:r>
              <a:rPr dirty="0" sz="2200" spc="-5">
                <a:latin typeface="Tw Cen MT"/>
                <a:cs typeface="Tw Cen MT"/>
              </a:rPr>
              <a:t>habits and </a:t>
            </a:r>
            <a:r>
              <a:rPr dirty="0" sz="2200">
                <a:latin typeface="Tw Cen MT"/>
                <a:cs typeface="Tw Cen MT"/>
              </a:rPr>
              <a:t>disseminating nutrition </a:t>
            </a:r>
            <a:r>
              <a:rPr dirty="0" sz="2200" spc="-5">
                <a:latin typeface="Tw Cen MT"/>
                <a:cs typeface="Tw Cen MT"/>
              </a:rPr>
              <a:t>information to </a:t>
            </a:r>
            <a:r>
              <a:rPr dirty="0" sz="2200">
                <a:latin typeface="Tw Cen MT"/>
                <a:cs typeface="Tw Cen MT"/>
              </a:rPr>
              <a:t>the  </a:t>
            </a:r>
            <a:r>
              <a:rPr dirty="0" sz="2200" spc="-5">
                <a:latin typeface="Tw Cen MT"/>
                <a:cs typeface="Tw Cen MT"/>
              </a:rPr>
              <a:t>public.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518" y="1265935"/>
            <a:ext cx="106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Tw Cen MT"/>
                <a:cs typeface="Tw Cen MT"/>
              </a:rPr>
              <a:t>3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2600" y="343915"/>
            <a:ext cx="134747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Log</a:t>
            </a:r>
            <a:r>
              <a:rPr dirty="0" sz="4400" spc="-105"/>
              <a:t> </a:t>
            </a:r>
            <a:r>
              <a:rPr dirty="0" sz="4400" spc="-10"/>
              <a:t>in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160676" y="3076071"/>
            <a:ext cx="44386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479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Tw Cen MT"/>
                <a:cs typeface="Tw Cen MT"/>
              </a:rPr>
              <a:t>Log </a:t>
            </a:r>
            <a:r>
              <a:rPr dirty="0" sz="3600">
                <a:latin typeface="Tw Cen MT"/>
                <a:cs typeface="Tw Cen MT"/>
              </a:rPr>
              <a:t>in </a:t>
            </a:r>
            <a:r>
              <a:rPr dirty="0" sz="3600" spc="-30">
                <a:latin typeface="Tw Cen MT"/>
                <a:cs typeface="Tw Cen MT"/>
              </a:rPr>
              <a:t>your </a:t>
            </a:r>
            <a:r>
              <a:rPr dirty="0" sz="3600" spc="-5">
                <a:latin typeface="Tw Cen MT"/>
                <a:cs typeface="Tw Cen MT"/>
              </a:rPr>
              <a:t>account to  </a:t>
            </a:r>
            <a:r>
              <a:rPr dirty="0" sz="3600" spc="10">
                <a:latin typeface="Tw Cen MT"/>
                <a:cs typeface="Tw Cen MT"/>
              </a:rPr>
              <a:t>start </a:t>
            </a:r>
            <a:r>
              <a:rPr dirty="0" sz="3600" spc="-5">
                <a:latin typeface="Tw Cen MT"/>
                <a:cs typeface="Tw Cen MT"/>
              </a:rPr>
              <a:t>using</a:t>
            </a:r>
            <a:r>
              <a:rPr dirty="0" sz="3600" spc="-55">
                <a:latin typeface="Tw Cen MT"/>
                <a:cs typeface="Tw Cen MT"/>
              </a:rPr>
              <a:t> </a:t>
            </a:r>
            <a:r>
              <a:rPr dirty="0" sz="3600" spc="-5">
                <a:latin typeface="Tw Cen MT"/>
                <a:cs typeface="Tw Cen MT"/>
              </a:rPr>
              <a:t>MyNutriDiari.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204" y="0"/>
            <a:ext cx="1511808" cy="1499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1123" y="1845564"/>
            <a:ext cx="2935223" cy="4695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30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4131" y="375203"/>
            <a:ext cx="31045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Basic</a:t>
            </a:r>
            <a:r>
              <a:rPr dirty="0" sz="3600" spc="-70"/>
              <a:t> </a:t>
            </a:r>
            <a:r>
              <a:rPr dirty="0" sz="3600" spc="-5"/>
              <a:t>Information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979676" y="1557527"/>
            <a:ext cx="5040423" cy="3460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74207" y="4997195"/>
            <a:ext cx="1429511" cy="1269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6655" y="2846844"/>
            <a:ext cx="1429511" cy="1269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3417" y="5480761"/>
            <a:ext cx="5944870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Enter </a:t>
            </a:r>
            <a:r>
              <a:rPr dirty="0" sz="2000" spc="-5">
                <a:latin typeface="Calibri"/>
                <a:cs typeface="Calibri"/>
              </a:rPr>
              <a:t>basic </a:t>
            </a:r>
            <a:r>
              <a:rPr dirty="0" sz="2000" spc="-10">
                <a:latin typeface="Calibri"/>
                <a:cs typeface="Calibri"/>
              </a:rPr>
              <a:t>information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9F293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000">
                <a:latin typeface="Calibri"/>
                <a:cs typeface="Calibri"/>
              </a:rPr>
              <a:t>My </a:t>
            </a:r>
            <a:r>
              <a:rPr dirty="0" sz="2000" spc="-10">
                <a:latin typeface="Calibri"/>
                <a:cs typeface="Calibri"/>
              </a:rPr>
              <a:t>Profile </a:t>
            </a:r>
            <a:r>
              <a:rPr dirty="0" sz="2000" spc="-10">
                <a:solidFill>
                  <a:srgbClr val="00B0F0"/>
                </a:solidFill>
                <a:latin typeface="Calibri"/>
                <a:cs typeface="Calibri"/>
              </a:rPr>
              <a:t>(Date </a:t>
            </a:r>
            <a:r>
              <a:rPr dirty="0" sz="2000" spc="-5">
                <a:solidFill>
                  <a:srgbClr val="00B0F0"/>
                </a:solidFill>
                <a:latin typeface="Calibri"/>
                <a:cs typeface="Calibri"/>
              </a:rPr>
              <a:t>of Birth </a:t>
            </a:r>
            <a:r>
              <a:rPr dirty="0" sz="2000">
                <a:solidFill>
                  <a:srgbClr val="00B0F0"/>
                </a:solidFill>
                <a:latin typeface="Calibri"/>
                <a:cs typeface="Calibri"/>
              </a:rPr>
              <a:t>&amp;</a:t>
            </a:r>
            <a:r>
              <a:rPr dirty="0" sz="2000" spc="15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B0F0"/>
                </a:solidFill>
                <a:latin typeface="Calibri"/>
                <a:cs typeface="Calibri"/>
              </a:rPr>
              <a:t>Gender)</a:t>
            </a:r>
            <a:endParaRPr sz="20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9F293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000">
                <a:latin typeface="Calibri"/>
                <a:cs typeface="Calibri"/>
              </a:rPr>
              <a:t>BMI </a:t>
            </a:r>
            <a:r>
              <a:rPr dirty="0" sz="2000" spc="-5">
                <a:latin typeface="Calibri"/>
                <a:cs typeface="Calibri"/>
              </a:rPr>
              <a:t>Calculation </a:t>
            </a:r>
            <a:r>
              <a:rPr dirty="0" sz="2000" spc="-5">
                <a:solidFill>
                  <a:srgbClr val="00B0F0"/>
                </a:solidFill>
                <a:latin typeface="Calibri"/>
                <a:cs typeface="Calibri"/>
              </a:rPr>
              <a:t>(Height </a:t>
            </a:r>
            <a:r>
              <a:rPr dirty="0" sz="2000">
                <a:solidFill>
                  <a:srgbClr val="00B0F0"/>
                </a:solidFill>
                <a:latin typeface="Calibri"/>
                <a:cs typeface="Calibri"/>
              </a:rPr>
              <a:t>&amp;</a:t>
            </a:r>
            <a:r>
              <a:rPr dirty="0" sz="2000" spc="-2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B0F0"/>
                </a:solidFill>
                <a:latin typeface="Calibri"/>
                <a:cs typeface="Calibri"/>
              </a:rPr>
              <a:t>Weight)</a:t>
            </a:r>
            <a:endParaRPr sz="20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9F293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000" spc="-5">
                <a:latin typeface="Calibri"/>
                <a:cs typeface="Calibri"/>
              </a:rPr>
              <a:t>Calorie </a:t>
            </a:r>
            <a:r>
              <a:rPr dirty="0" sz="2000" spc="-10">
                <a:latin typeface="Calibri"/>
                <a:cs typeface="Calibri"/>
              </a:rPr>
              <a:t>Requirement </a:t>
            </a:r>
            <a:r>
              <a:rPr dirty="0" sz="2000" spc="-10">
                <a:solidFill>
                  <a:srgbClr val="00B0F0"/>
                </a:solidFill>
                <a:latin typeface="Calibri"/>
                <a:cs typeface="Calibri"/>
              </a:rPr>
              <a:t>(Physical </a:t>
            </a:r>
            <a:r>
              <a:rPr dirty="0" sz="2000" spc="-5">
                <a:solidFill>
                  <a:srgbClr val="00B0F0"/>
                </a:solidFill>
                <a:latin typeface="Calibri"/>
                <a:cs typeface="Calibri"/>
              </a:rPr>
              <a:t>Activity </a:t>
            </a:r>
            <a:r>
              <a:rPr dirty="0" sz="2000" spc="-10">
                <a:solidFill>
                  <a:srgbClr val="00B0F0"/>
                </a:solidFill>
                <a:latin typeface="Calibri"/>
                <a:cs typeface="Calibri"/>
              </a:rPr>
              <a:t>Level </a:t>
            </a:r>
            <a:r>
              <a:rPr dirty="0" sz="2000">
                <a:solidFill>
                  <a:srgbClr val="00B0F0"/>
                </a:solidFill>
                <a:latin typeface="Calibri"/>
                <a:cs typeface="Calibri"/>
              </a:rPr>
              <a:t>&amp;</a:t>
            </a:r>
            <a:r>
              <a:rPr dirty="0" sz="2000" spc="75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B0F0"/>
                </a:solidFill>
                <a:latin typeface="Calibri"/>
                <a:cs typeface="Calibri"/>
              </a:rPr>
              <a:t>Targets)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5952" y="3302508"/>
            <a:ext cx="1802891" cy="2883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5447" y="97535"/>
            <a:ext cx="1824227" cy="2918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16835" y="1700783"/>
            <a:ext cx="1476755" cy="2592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79520" y="1700783"/>
            <a:ext cx="1508759" cy="25923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77255" y="1687067"/>
            <a:ext cx="1534667" cy="2606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35479" y="4361688"/>
            <a:ext cx="1703831" cy="551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41576" y="4364735"/>
            <a:ext cx="1729739" cy="3992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80438" y="4376165"/>
            <a:ext cx="1614170" cy="462280"/>
          </a:xfrm>
          <a:prstGeom prst="rect">
            <a:avLst/>
          </a:prstGeom>
          <a:solidFill>
            <a:srgbClr val="BDBDBD"/>
          </a:solidFill>
          <a:ln w="10668">
            <a:solidFill>
              <a:srgbClr val="FF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dirty="0" sz="1200" spc="-10">
                <a:latin typeface="Tw Cen MT"/>
                <a:cs typeface="Tw Cen MT"/>
              </a:rPr>
              <a:t>User’s </a:t>
            </a:r>
            <a:r>
              <a:rPr dirty="0" sz="1200" spc="-5">
                <a:latin typeface="Tw Cen MT"/>
                <a:cs typeface="Tw Cen MT"/>
              </a:rPr>
              <a:t>basic</a:t>
            </a:r>
            <a:r>
              <a:rPr dirty="0" sz="1200">
                <a:latin typeface="Tw Cen MT"/>
                <a:cs typeface="Tw Cen MT"/>
              </a:rPr>
              <a:t> </a:t>
            </a:r>
            <a:r>
              <a:rPr dirty="0" sz="1200" spc="-5">
                <a:latin typeface="Tw Cen MT"/>
                <a:cs typeface="Tw Cen MT"/>
              </a:rPr>
              <a:t>information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25596" y="4369308"/>
            <a:ext cx="1856231" cy="8641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01796" y="4376928"/>
            <a:ext cx="1741930" cy="7086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70553" y="4383785"/>
            <a:ext cx="1766570" cy="774700"/>
          </a:xfrm>
          <a:custGeom>
            <a:avLst/>
            <a:gdLst/>
            <a:ahLst/>
            <a:cxnLst/>
            <a:rect l="l" t="t" r="r" b="b"/>
            <a:pathLst>
              <a:path w="1766570" h="774700">
                <a:moveTo>
                  <a:pt x="0" y="0"/>
                </a:moveTo>
                <a:lnTo>
                  <a:pt x="1766316" y="0"/>
                </a:lnTo>
                <a:lnTo>
                  <a:pt x="1766316" y="774192"/>
                </a:lnTo>
                <a:lnTo>
                  <a:pt x="0" y="774192"/>
                </a:lnTo>
                <a:lnTo>
                  <a:pt x="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26964" y="4367784"/>
            <a:ext cx="1783079" cy="859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27547" y="5151666"/>
            <a:ext cx="1616963" cy="1000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665220" y="4377690"/>
          <a:ext cx="3510915" cy="782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714"/>
                <a:gridCol w="1710689"/>
              </a:tblGrid>
              <a:tr h="217859">
                <a:tc>
                  <a:txBody>
                    <a:bodyPr/>
                    <a:lstStyle/>
                    <a:p>
                      <a:pPr algn="ctr" marR="10160">
                        <a:lnSpc>
                          <a:spcPts val="1310"/>
                        </a:lnSpc>
                        <a:spcBef>
                          <a:spcPts val="30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User needs to enter</a:t>
                      </a:r>
                      <a:r>
                        <a:rPr dirty="0" sz="1100" spc="-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height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User needs to</a:t>
                      </a:r>
                      <a:r>
                        <a:rPr dirty="0" sz="11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enter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solidFill>
                      <a:srgbClr val="BDBDBD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algn="ctr" marR="10160">
                        <a:lnSpc>
                          <a:spcPts val="1220"/>
                        </a:lnSpc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and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weight.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BMI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will</a:t>
                      </a:r>
                      <a:r>
                        <a:rPr dirty="0" sz="11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be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physical activity level</a:t>
                      </a:r>
                      <a:r>
                        <a:rPr dirty="0" sz="11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to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solidFill>
                      <a:srgbClr val="BDBDBD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algn="ctr" marR="1079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automatically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calculated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1220"/>
                        </a:lnSpc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estimate</a:t>
                      </a:r>
                      <a:r>
                        <a:rPr dirty="0" sz="1100" spc="2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calorie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solidFill>
                      <a:srgbClr val="BDBDBD"/>
                    </a:solidFill>
                  </a:tcPr>
                </a:tc>
              </a:tr>
              <a:tr h="2186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requirement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31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21779" y="1846522"/>
            <a:ext cx="2117725" cy="1563370"/>
          </a:xfrm>
          <a:custGeom>
            <a:avLst/>
            <a:gdLst/>
            <a:ahLst/>
            <a:cxnLst/>
            <a:rect l="l" t="t" r="r" b="b"/>
            <a:pathLst>
              <a:path w="2117725" h="1563370">
                <a:moveTo>
                  <a:pt x="1197883" y="0"/>
                </a:moveTo>
                <a:lnTo>
                  <a:pt x="1146986" y="1762"/>
                </a:lnTo>
                <a:lnTo>
                  <a:pt x="1096252" y="5333"/>
                </a:lnTo>
                <a:lnTo>
                  <a:pt x="1045815" y="10718"/>
                </a:lnTo>
                <a:lnTo>
                  <a:pt x="995807" y="17923"/>
                </a:lnTo>
                <a:lnTo>
                  <a:pt x="946360" y="26950"/>
                </a:lnTo>
                <a:lnTo>
                  <a:pt x="897605" y="37806"/>
                </a:lnTo>
                <a:lnTo>
                  <a:pt x="849676" y="50495"/>
                </a:lnTo>
                <a:lnTo>
                  <a:pt x="802704" y="65021"/>
                </a:lnTo>
                <a:lnTo>
                  <a:pt x="756822" y="81390"/>
                </a:lnTo>
                <a:lnTo>
                  <a:pt x="712162" y="99607"/>
                </a:lnTo>
                <a:lnTo>
                  <a:pt x="668856" y="119676"/>
                </a:lnTo>
                <a:lnTo>
                  <a:pt x="627037" y="141601"/>
                </a:lnTo>
                <a:lnTo>
                  <a:pt x="580779" y="169253"/>
                </a:lnTo>
                <a:lnTo>
                  <a:pt x="538350" y="198452"/>
                </a:lnTo>
                <a:lnTo>
                  <a:pt x="499763" y="229066"/>
                </a:lnTo>
                <a:lnTo>
                  <a:pt x="465030" y="260961"/>
                </a:lnTo>
                <a:lnTo>
                  <a:pt x="434163" y="294003"/>
                </a:lnTo>
                <a:lnTo>
                  <a:pt x="407174" y="328057"/>
                </a:lnTo>
                <a:lnTo>
                  <a:pt x="384077" y="362992"/>
                </a:lnTo>
                <a:lnTo>
                  <a:pt x="364884" y="398671"/>
                </a:lnTo>
                <a:lnTo>
                  <a:pt x="349606" y="434963"/>
                </a:lnTo>
                <a:lnTo>
                  <a:pt x="338256" y="471732"/>
                </a:lnTo>
                <a:lnTo>
                  <a:pt x="327392" y="546169"/>
                </a:lnTo>
                <a:lnTo>
                  <a:pt x="327901" y="583569"/>
                </a:lnTo>
                <a:lnTo>
                  <a:pt x="340866" y="658064"/>
                </a:lnTo>
                <a:lnTo>
                  <a:pt x="353347" y="694891"/>
                </a:lnTo>
                <a:lnTo>
                  <a:pt x="369842" y="731259"/>
                </a:lnTo>
                <a:lnTo>
                  <a:pt x="390364" y="767035"/>
                </a:lnTo>
                <a:lnTo>
                  <a:pt x="414927" y="802084"/>
                </a:lnTo>
                <a:lnTo>
                  <a:pt x="443541" y="836273"/>
                </a:lnTo>
                <a:lnTo>
                  <a:pt x="476220" y="869468"/>
                </a:lnTo>
                <a:lnTo>
                  <a:pt x="512976" y="901536"/>
                </a:lnTo>
                <a:lnTo>
                  <a:pt x="553821" y="932341"/>
                </a:lnTo>
                <a:lnTo>
                  <a:pt x="0" y="1563138"/>
                </a:lnTo>
                <a:lnTo>
                  <a:pt x="825563" y="1061907"/>
                </a:lnTo>
                <a:lnTo>
                  <a:pt x="1618793" y="1061907"/>
                </a:lnTo>
                <a:lnTo>
                  <a:pt x="1650377" y="1051871"/>
                </a:lnTo>
                <a:lnTo>
                  <a:pt x="1694291" y="1035895"/>
                </a:lnTo>
                <a:lnTo>
                  <a:pt x="1736932" y="1018274"/>
                </a:lnTo>
                <a:lnTo>
                  <a:pt x="1778181" y="999018"/>
                </a:lnTo>
                <a:lnTo>
                  <a:pt x="1817916" y="978138"/>
                </a:lnTo>
                <a:lnTo>
                  <a:pt x="1864173" y="950488"/>
                </a:lnTo>
                <a:lnTo>
                  <a:pt x="1906602" y="921290"/>
                </a:lnTo>
                <a:lnTo>
                  <a:pt x="1945189" y="890677"/>
                </a:lnTo>
                <a:lnTo>
                  <a:pt x="1979923" y="858784"/>
                </a:lnTo>
                <a:lnTo>
                  <a:pt x="2010790" y="825743"/>
                </a:lnTo>
                <a:lnTo>
                  <a:pt x="2037778" y="791689"/>
                </a:lnTo>
                <a:lnTo>
                  <a:pt x="2060875" y="756756"/>
                </a:lnTo>
                <a:lnTo>
                  <a:pt x="2080069" y="721077"/>
                </a:lnTo>
                <a:lnTo>
                  <a:pt x="2095346" y="684786"/>
                </a:lnTo>
                <a:lnTo>
                  <a:pt x="2106696" y="648018"/>
                </a:lnTo>
                <a:lnTo>
                  <a:pt x="2117561" y="573581"/>
                </a:lnTo>
                <a:lnTo>
                  <a:pt x="2117051" y="536181"/>
                </a:lnTo>
                <a:lnTo>
                  <a:pt x="2104086" y="461687"/>
                </a:lnTo>
                <a:lnTo>
                  <a:pt x="2091606" y="424861"/>
                </a:lnTo>
                <a:lnTo>
                  <a:pt x="2075110" y="388493"/>
                </a:lnTo>
                <a:lnTo>
                  <a:pt x="2054588" y="352717"/>
                </a:lnTo>
                <a:lnTo>
                  <a:pt x="2030026" y="317668"/>
                </a:lnTo>
                <a:lnTo>
                  <a:pt x="2001411" y="283479"/>
                </a:lnTo>
                <a:lnTo>
                  <a:pt x="1968732" y="250284"/>
                </a:lnTo>
                <a:lnTo>
                  <a:pt x="1931976" y="218216"/>
                </a:lnTo>
                <a:lnTo>
                  <a:pt x="1891131" y="187410"/>
                </a:lnTo>
                <a:lnTo>
                  <a:pt x="1853638" y="162609"/>
                </a:lnTo>
                <a:lnTo>
                  <a:pt x="1814326" y="139546"/>
                </a:lnTo>
                <a:lnTo>
                  <a:pt x="1773327" y="118224"/>
                </a:lnTo>
                <a:lnTo>
                  <a:pt x="1730773" y="98650"/>
                </a:lnTo>
                <a:lnTo>
                  <a:pt x="1686797" y="80827"/>
                </a:lnTo>
                <a:lnTo>
                  <a:pt x="1641530" y="64761"/>
                </a:lnTo>
                <a:lnTo>
                  <a:pt x="1595105" y="50456"/>
                </a:lnTo>
                <a:lnTo>
                  <a:pt x="1547654" y="37918"/>
                </a:lnTo>
                <a:lnTo>
                  <a:pt x="1499310" y="27150"/>
                </a:lnTo>
                <a:lnTo>
                  <a:pt x="1450205" y="18158"/>
                </a:lnTo>
                <a:lnTo>
                  <a:pt x="1400470" y="10946"/>
                </a:lnTo>
                <a:lnTo>
                  <a:pt x="1350238" y="5520"/>
                </a:lnTo>
                <a:lnTo>
                  <a:pt x="1299641" y="1883"/>
                </a:lnTo>
                <a:lnTo>
                  <a:pt x="1248812" y="42"/>
                </a:lnTo>
                <a:lnTo>
                  <a:pt x="1197883" y="0"/>
                </a:lnTo>
                <a:close/>
              </a:path>
              <a:path w="2117725" h="1563370">
                <a:moveTo>
                  <a:pt x="1618793" y="1061907"/>
                </a:moveTo>
                <a:lnTo>
                  <a:pt x="825563" y="1061907"/>
                </a:lnTo>
                <a:lnTo>
                  <a:pt x="872724" y="1075453"/>
                </a:lnTo>
                <a:lnTo>
                  <a:pt x="920657" y="1087181"/>
                </a:lnTo>
                <a:lnTo>
                  <a:pt x="969239" y="1097101"/>
                </a:lnTo>
                <a:lnTo>
                  <a:pt x="1018352" y="1105224"/>
                </a:lnTo>
                <a:lnTo>
                  <a:pt x="1067875" y="1111559"/>
                </a:lnTo>
                <a:lnTo>
                  <a:pt x="1117688" y="1116118"/>
                </a:lnTo>
                <a:lnTo>
                  <a:pt x="1167670" y="1118909"/>
                </a:lnTo>
                <a:lnTo>
                  <a:pt x="1217702" y="1119944"/>
                </a:lnTo>
                <a:lnTo>
                  <a:pt x="1267663" y="1119232"/>
                </a:lnTo>
                <a:lnTo>
                  <a:pt x="1317433" y="1116783"/>
                </a:lnTo>
                <a:lnTo>
                  <a:pt x="1366891" y="1112608"/>
                </a:lnTo>
                <a:lnTo>
                  <a:pt x="1415919" y="1106716"/>
                </a:lnTo>
                <a:lnTo>
                  <a:pt x="1464395" y="1099119"/>
                </a:lnTo>
                <a:lnTo>
                  <a:pt x="1512198" y="1089825"/>
                </a:lnTo>
                <a:lnTo>
                  <a:pt x="1559210" y="1078846"/>
                </a:lnTo>
                <a:lnTo>
                  <a:pt x="1605310" y="1066191"/>
                </a:lnTo>
                <a:lnTo>
                  <a:pt x="1618793" y="1061907"/>
                </a:lnTo>
                <a:close/>
              </a:path>
            </a:pathLst>
          </a:custGeom>
          <a:solidFill>
            <a:srgbClr val="A088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21779" y="1846522"/>
            <a:ext cx="2117725" cy="1563370"/>
          </a:xfrm>
          <a:custGeom>
            <a:avLst/>
            <a:gdLst/>
            <a:ahLst/>
            <a:cxnLst/>
            <a:rect l="l" t="t" r="r" b="b"/>
            <a:pathLst>
              <a:path w="2117725" h="1563370">
                <a:moveTo>
                  <a:pt x="0" y="1563138"/>
                </a:moveTo>
                <a:lnTo>
                  <a:pt x="553821" y="932341"/>
                </a:lnTo>
                <a:lnTo>
                  <a:pt x="512976" y="901536"/>
                </a:lnTo>
                <a:lnTo>
                  <a:pt x="476220" y="869468"/>
                </a:lnTo>
                <a:lnTo>
                  <a:pt x="443541" y="836273"/>
                </a:lnTo>
                <a:lnTo>
                  <a:pt x="414927" y="802084"/>
                </a:lnTo>
                <a:lnTo>
                  <a:pt x="390364" y="767035"/>
                </a:lnTo>
                <a:lnTo>
                  <a:pt x="369842" y="731259"/>
                </a:lnTo>
                <a:lnTo>
                  <a:pt x="353347" y="694891"/>
                </a:lnTo>
                <a:lnTo>
                  <a:pt x="340866" y="658064"/>
                </a:lnTo>
                <a:lnTo>
                  <a:pt x="332389" y="620912"/>
                </a:lnTo>
                <a:lnTo>
                  <a:pt x="327392" y="546169"/>
                </a:lnTo>
                <a:lnTo>
                  <a:pt x="330848" y="508845"/>
                </a:lnTo>
                <a:lnTo>
                  <a:pt x="349606" y="434963"/>
                </a:lnTo>
                <a:lnTo>
                  <a:pt x="364884" y="398671"/>
                </a:lnTo>
                <a:lnTo>
                  <a:pt x="384077" y="362992"/>
                </a:lnTo>
                <a:lnTo>
                  <a:pt x="407174" y="328057"/>
                </a:lnTo>
                <a:lnTo>
                  <a:pt x="434163" y="294003"/>
                </a:lnTo>
                <a:lnTo>
                  <a:pt x="465030" y="260961"/>
                </a:lnTo>
                <a:lnTo>
                  <a:pt x="499763" y="229066"/>
                </a:lnTo>
                <a:lnTo>
                  <a:pt x="538350" y="198452"/>
                </a:lnTo>
                <a:lnTo>
                  <a:pt x="580779" y="169253"/>
                </a:lnTo>
                <a:lnTo>
                  <a:pt x="627037" y="141601"/>
                </a:lnTo>
                <a:lnTo>
                  <a:pt x="668856" y="119676"/>
                </a:lnTo>
                <a:lnTo>
                  <a:pt x="712162" y="99607"/>
                </a:lnTo>
                <a:lnTo>
                  <a:pt x="756822" y="81390"/>
                </a:lnTo>
                <a:lnTo>
                  <a:pt x="802704" y="65021"/>
                </a:lnTo>
                <a:lnTo>
                  <a:pt x="849676" y="50495"/>
                </a:lnTo>
                <a:lnTo>
                  <a:pt x="897605" y="37806"/>
                </a:lnTo>
                <a:lnTo>
                  <a:pt x="946360" y="26950"/>
                </a:lnTo>
                <a:lnTo>
                  <a:pt x="995807" y="17923"/>
                </a:lnTo>
                <a:lnTo>
                  <a:pt x="1045815" y="10718"/>
                </a:lnTo>
                <a:lnTo>
                  <a:pt x="1096252" y="5333"/>
                </a:lnTo>
                <a:lnTo>
                  <a:pt x="1146986" y="1762"/>
                </a:lnTo>
                <a:lnTo>
                  <a:pt x="1197883" y="0"/>
                </a:lnTo>
                <a:lnTo>
                  <a:pt x="1248812" y="42"/>
                </a:lnTo>
                <a:lnTo>
                  <a:pt x="1299641" y="1883"/>
                </a:lnTo>
                <a:lnTo>
                  <a:pt x="1350238" y="5520"/>
                </a:lnTo>
                <a:lnTo>
                  <a:pt x="1400470" y="10946"/>
                </a:lnTo>
                <a:lnTo>
                  <a:pt x="1450205" y="18158"/>
                </a:lnTo>
                <a:lnTo>
                  <a:pt x="1499310" y="27150"/>
                </a:lnTo>
                <a:lnTo>
                  <a:pt x="1547654" y="37918"/>
                </a:lnTo>
                <a:lnTo>
                  <a:pt x="1595105" y="50456"/>
                </a:lnTo>
                <a:lnTo>
                  <a:pt x="1641530" y="64761"/>
                </a:lnTo>
                <a:lnTo>
                  <a:pt x="1686797" y="80827"/>
                </a:lnTo>
                <a:lnTo>
                  <a:pt x="1730773" y="98650"/>
                </a:lnTo>
                <a:lnTo>
                  <a:pt x="1773327" y="118224"/>
                </a:lnTo>
                <a:lnTo>
                  <a:pt x="1814326" y="139546"/>
                </a:lnTo>
                <a:lnTo>
                  <a:pt x="1853638" y="162609"/>
                </a:lnTo>
                <a:lnTo>
                  <a:pt x="1891131" y="187410"/>
                </a:lnTo>
                <a:lnTo>
                  <a:pt x="1931976" y="218216"/>
                </a:lnTo>
                <a:lnTo>
                  <a:pt x="1968732" y="250284"/>
                </a:lnTo>
                <a:lnTo>
                  <a:pt x="2001411" y="283479"/>
                </a:lnTo>
                <a:lnTo>
                  <a:pt x="2030026" y="317668"/>
                </a:lnTo>
                <a:lnTo>
                  <a:pt x="2054588" y="352717"/>
                </a:lnTo>
                <a:lnTo>
                  <a:pt x="2075110" y="388493"/>
                </a:lnTo>
                <a:lnTo>
                  <a:pt x="2091606" y="424861"/>
                </a:lnTo>
                <a:lnTo>
                  <a:pt x="2104086" y="461687"/>
                </a:lnTo>
                <a:lnTo>
                  <a:pt x="2112563" y="498839"/>
                </a:lnTo>
                <a:lnTo>
                  <a:pt x="2117561" y="573581"/>
                </a:lnTo>
                <a:lnTo>
                  <a:pt x="2114105" y="610905"/>
                </a:lnTo>
                <a:lnTo>
                  <a:pt x="2095346" y="684786"/>
                </a:lnTo>
                <a:lnTo>
                  <a:pt x="2080069" y="721077"/>
                </a:lnTo>
                <a:lnTo>
                  <a:pt x="2060875" y="756756"/>
                </a:lnTo>
                <a:lnTo>
                  <a:pt x="2037778" y="791689"/>
                </a:lnTo>
                <a:lnTo>
                  <a:pt x="2010790" y="825743"/>
                </a:lnTo>
                <a:lnTo>
                  <a:pt x="1979923" y="858784"/>
                </a:lnTo>
                <a:lnTo>
                  <a:pt x="1945189" y="890677"/>
                </a:lnTo>
                <a:lnTo>
                  <a:pt x="1906602" y="921290"/>
                </a:lnTo>
                <a:lnTo>
                  <a:pt x="1864173" y="950488"/>
                </a:lnTo>
                <a:lnTo>
                  <a:pt x="1817916" y="978138"/>
                </a:lnTo>
                <a:lnTo>
                  <a:pt x="1778181" y="999018"/>
                </a:lnTo>
                <a:lnTo>
                  <a:pt x="1736932" y="1018274"/>
                </a:lnTo>
                <a:lnTo>
                  <a:pt x="1694291" y="1035895"/>
                </a:lnTo>
                <a:lnTo>
                  <a:pt x="1650377" y="1051871"/>
                </a:lnTo>
                <a:lnTo>
                  <a:pt x="1605310" y="1066191"/>
                </a:lnTo>
                <a:lnTo>
                  <a:pt x="1559210" y="1078846"/>
                </a:lnTo>
                <a:lnTo>
                  <a:pt x="1512198" y="1089825"/>
                </a:lnTo>
                <a:lnTo>
                  <a:pt x="1464395" y="1099119"/>
                </a:lnTo>
                <a:lnTo>
                  <a:pt x="1415919" y="1106716"/>
                </a:lnTo>
                <a:lnTo>
                  <a:pt x="1366891" y="1112608"/>
                </a:lnTo>
                <a:lnTo>
                  <a:pt x="1317433" y="1116783"/>
                </a:lnTo>
                <a:lnTo>
                  <a:pt x="1267663" y="1119232"/>
                </a:lnTo>
                <a:lnTo>
                  <a:pt x="1217702" y="1119944"/>
                </a:lnTo>
                <a:lnTo>
                  <a:pt x="1167670" y="1118909"/>
                </a:lnTo>
                <a:lnTo>
                  <a:pt x="1117688" y="1116118"/>
                </a:lnTo>
                <a:lnTo>
                  <a:pt x="1067875" y="1111559"/>
                </a:lnTo>
                <a:lnTo>
                  <a:pt x="1018352" y="1105224"/>
                </a:lnTo>
                <a:lnTo>
                  <a:pt x="969239" y="1097101"/>
                </a:lnTo>
                <a:lnTo>
                  <a:pt x="920657" y="1087181"/>
                </a:lnTo>
                <a:lnTo>
                  <a:pt x="872724" y="1075453"/>
                </a:lnTo>
                <a:lnTo>
                  <a:pt x="825563" y="1061907"/>
                </a:lnTo>
                <a:lnTo>
                  <a:pt x="0" y="1563138"/>
                </a:lnTo>
                <a:close/>
              </a:path>
            </a:pathLst>
          </a:custGeom>
          <a:ln w="19812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593219" y="1894215"/>
            <a:ext cx="109918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600" spc="-40">
                <a:solidFill>
                  <a:srgbClr val="1B587C"/>
                </a:solidFill>
                <a:latin typeface="Tw Cen MT"/>
                <a:cs typeface="Tw Cen MT"/>
              </a:rPr>
              <a:t>Your  </a:t>
            </a:r>
            <a:r>
              <a:rPr dirty="0" sz="1600" spc="-5">
                <a:solidFill>
                  <a:srgbClr val="1B587C"/>
                </a:solidFill>
                <a:latin typeface="Tw Cen MT"/>
                <a:cs typeface="Tw Cen MT"/>
              </a:rPr>
              <a:t>Estimated  </a:t>
            </a:r>
            <a:r>
              <a:rPr dirty="0" sz="1600" spc="-10">
                <a:solidFill>
                  <a:srgbClr val="1B587C"/>
                </a:solidFill>
                <a:latin typeface="Tw Cen MT"/>
                <a:cs typeface="Tw Cen MT"/>
              </a:rPr>
              <a:t>Daily</a:t>
            </a:r>
            <a:r>
              <a:rPr dirty="0" sz="1600" spc="-25">
                <a:solidFill>
                  <a:srgbClr val="1B587C"/>
                </a:solidFill>
                <a:latin typeface="Tw Cen MT"/>
                <a:cs typeface="Tw Cen MT"/>
              </a:rPr>
              <a:t> </a:t>
            </a:r>
            <a:r>
              <a:rPr dirty="0" sz="1600" spc="-10">
                <a:solidFill>
                  <a:srgbClr val="1B587C"/>
                </a:solidFill>
                <a:latin typeface="Tw Cen MT"/>
                <a:cs typeface="Tw Cen MT"/>
              </a:rPr>
              <a:t>Calorie  Requirement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80553" y="3224218"/>
            <a:ext cx="1891664" cy="862330"/>
          </a:xfrm>
          <a:custGeom>
            <a:avLst/>
            <a:gdLst/>
            <a:ahLst/>
            <a:cxnLst/>
            <a:rect l="l" t="t" r="r" b="b"/>
            <a:pathLst>
              <a:path w="1891664" h="862329">
                <a:moveTo>
                  <a:pt x="729239" y="0"/>
                </a:moveTo>
                <a:lnTo>
                  <a:pt x="676321" y="12"/>
                </a:lnTo>
                <a:lnTo>
                  <a:pt x="624001" y="2451"/>
                </a:lnTo>
                <a:lnTo>
                  <a:pt x="572473" y="7251"/>
                </a:lnTo>
                <a:lnTo>
                  <a:pt x="521929" y="14345"/>
                </a:lnTo>
                <a:lnTo>
                  <a:pt x="472560" y="23665"/>
                </a:lnTo>
                <a:lnTo>
                  <a:pt x="424560" y="35144"/>
                </a:lnTo>
                <a:lnTo>
                  <a:pt x="378120" y="48715"/>
                </a:lnTo>
                <a:lnTo>
                  <a:pt x="333432" y="64312"/>
                </a:lnTo>
                <a:lnTo>
                  <a:pt x="290689" y="81866"/>
                </a:lnTo>
                <a:lnTo>
                  <a:pt x="250082" y="101312"/>
                </a:lnTo>
                <a:lnTo>
                  <a:pt x="211805" y="122581"/>
                </a:lnTo>
                <a:lnTo>
                  <a:pt x="176048" y="145607"/>
                </a:lnTo>
                <a:lnTo>
                  <a:pt x="143006" y="170323"/>
                </a:lnTo>
                <a:lnTo>
                  <a:pt x="112868" y="196661"/>
                </a:lnTo>
                <a:lnTo>
                  <a:pt x="85828" y="224555"/>
                </a:lnTo>
                <a:lnTo>
                  <a:pt x="41811" y="284742"/>
                </a:lnTo>
                <a:lnTo>
                  <a:pt x="11638" y="353205"/>
                </a:lnTo>
                <a:lnTo>
                  <a:pt x="0" y="425557"/>
                </a:lnTo>
                <a:lnTo>
                  <a:pt x="1646" y="461287"/>
                </a:lnTo>
                <a:lnTo>
                  <a:pt x="19130" y="531059"/>
                </a:lnTo>
                <a:lnTo>
                  <a:pt x="54551" y="597521"/>
                </a:lnTo>
                <a:lnTo>
                  <a:pt x="78620" y="629112"/>
                </a:lnTo>
                <a:lnTo>
                  <a:pt x="106729" y="659399"/>
                </a:lnTo>
                <a:lnTo>
                  <a:pt x="138733" y="688221"/>
                </a:lnTo>
                <a:lnTo>
                  <a:pt x="174482" y="715420"/>
                </a:lnTo>
                <a:lnTo>
                  <a:pt x="213829" y="740837"/>
                </a:lnTo>
                <a:lnTo>
                  <a:pt x="256627" y="764312"/>
                </a:lnTo>
                <a:lnTo>
                  <a:pt x="302727" y="785687"/>
                </a:lnTo>
                <a:lnTo>
                  <a:pt x="351983" y="804802"/>
                </a:lnTo>
                <a:lnTo>
                  <a:pt x="404246" y="821498"/>
                </a:lnTo>
                <a:lnTo>
                  <a:pt x="459369" y="835617"/>
                </a:lnTo>
                <a:lnTo>
                  <a:pt x="517203" y="846998"/>
                </a:lnTo>
                <a:lnTo>
                  <a:pt x="570766" y="854671"/>
                </a:lnTo>
                <a:lnTo>
                  <a:pt x="624307" y="859716"/>
                </a:lnTo>
                <a:lnTo>
                  <a:pt x="677633" y="862198"/>
                </a:lnTo>
                <a:lnTo>
                  <a:pt x="730551" y="862186"/>
                </a:lnTo>
                <a:lnTo>
                  <a:pt x="782871" y="859746"/>
                </a:lnTo>
                <a:lnTo>
                  <a:pt x="834399" y="854946"/>
                </a:lnTo>
                <a:lnTo>
                  <a:pt x="884943" y="847853"/>
                </a:lnTo>
                <a:lnTo>
                  <a:pt x="934312" y="838533"/>
                </a:lnTo>
                <a:lnTo>
                  <a:pt x="982313" y="827054"/>
                </a:lnTo>
                <a:lnTo>
                  <a:pt x="1028753" y="813482"/>
                </a:lnTo>
                <a:lnTo>
                  <a:pt x="1073442" y="797886"/>
                </a:lnTo>
                <a:lnTo>
                  <a:pt x="1116185" y="780331"/>
                </a:lnTo>
                <a:lnTo>
                  <a:pt x="1156793" y="760886"/>
                </a:lnTo>
                <a:lnTo>
                  <a:pt x="1195071" y="739617"/>
                </a:lnTo>
                <a:lnTo>
                  <a:pt x="1230828" y="716591"/>
                </a:lnTo>
                <a:lnTo>
                  <a:pt x="1263872" y="691875"/>
                </a:lnTo>
                <a:lnTo>
                  <a:pt x="1294010" y="665536"/>
                </a:lnTo>
                <a:lnTo>
                  <a:pt x="1321051" y="637642"/>
                </a:lnTo>
                <a:lnTo>
                  <a:pt x="1365072" y="577456"/>
                </a:lnTo>
                <a:lnTo>
                  <a:pt x="1381667" y="545297"/>
                </a:lnTo>
                <a:lnTo>
                  <a:pt x="1891343" y="486560"/>
                </a:lnTo>
                <a:lnTo>
                  <a:pt x="1402038" y="381175"/>
                </a:lnTo>
                <a:lnTo>
                  <a:pt x="1392366" y="344237"/>
                </a:lnTo>
                <a:lnTo>
                  <a:pt x="1377715" y="308361"/>
                </a:lnTo>
                <a:lnTo>
                  <a:pt x="1358293" y="273697"/>
                </a:lnTo>
                <a:lnTo>
                  <a:pt x="1334309" y="240396"/>
                </a:lnTo>
                <a:lnTo>
                  <a:pt x="1305973" y="208605"/>
                </a:lnTo>
                <a:lnTo>
                  <a:pt x="1273495" y="178476"/>
                </a:lnTo>
                <a:lnTo>
                  <a:pt x="1237084" y="150157"/>
                </a:lnTo>
                <a:lnTo>
                  <a:pt x="1196948" y="123799"/>
                </a:lnTo>
                <a:lnTo>
                  <a:pt x="1153299" y="99551"/>
                </a:lnTo>
                <a:lnTo>
                  <a:pt x="1106345" y="77563"/>
                </a:lnTo>
                <a:lnTo>
                  <a:pt x="1056295" y="57984"/>
                </a:lnTo>
                <a:lnTo>
                  <a:pt x="1003360" y="40964"/>
                </a:lnTo>
                <a:lnTo>
                  <a:pt x="947748" y="26652"/>
                </a:lnTo>
                <a:lnTo>
                  <a:pt x="889669" y="15199"/>
                </a:lnTo>
                <a:lnTo>
                  <a:pt x="836105" y="7526"/>
                </a:lnTo>
                <a:lnTo>
                  <a:pt x="782565" y="2482"/>
                </a:lnTo>
                <a:lnTo>
                  <a:pt x="729239" y="0"/>
                </a:lnTo>
                <a:close/>
              </a:path>
            </a:pathLst>
          </a:custGeom>
          <a:solidFill>
            <a:srgbClr val="A088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80553" y="3224218"/>
            <a:ext cx="1891664" cy="862330"/>
          </a:xfrm>
          <a:custGeom>
            <a:avLst/>
            <a:gdLst/>
            <a:ahLst/>
            <a:cxnLst/>
            <a:rect l="l" t="t" r="r" b="b"/>
            <a:pathLst>
              <a:path w="1891664" h="862329">
                <a:moveTo>
                  <a:pt x="1891343" y="486560"/>
                </a:moveTo>
                <a:lnTo>
                  <a:pt x="1381667" y="545297"/>
                </a:lnTo>
                <a:lnTo>
                  <a:pt x="1365072" y="577456"/>
                </a:lnTo>
                <a:lnTo>
                  <a:pt x="1344802" y="608260"/>
                </a:lnTo>
                <a:lnTo>
                  <a:pt x="1294010" y="665536"/>
                </a:lnTo>
                <a:lnTo>
                  <a:pt x="1263872" y="691875"/>
                </a:lnTo>
                <a:lnTo>
                  <a:pt x="1230828" y="716591"/>
                </a:lnTo>
                <a:lnTo>
                  <a:pt x="1195071" y="739617"/>
                </a:lnTo>
                <a:lnTo>
                  <a:pt x="1156793" y="760886"/>
                </a:lnTo>
                <a:lnTo>
                  <a:pt x="1116185" y="780331"/>
                </a:lnTo>
                <a:lnTo>
                  <a:pt x="1073442" y="797886"/>
                </a:lnTo>
                <a:lnTo>
                  <a:pt x="1028753" y="813482"/>
                </a:lnTo>
                <a:lnTo>
                  <a:pt x="982313" y="827054"/>
                </a:lnTo>
                <a:lnTo>
                  <a:pt x="934312" y="838533"/>
                </a:lnTo>
                <a:lnTo>
                  <a:pt x="884943" y="847853"/>
                </a:lnTo>
                <a:lnTo>
                  <a:pt x="834399" y="854946"/>
                </a:lnTo>
                <a:lnTo>
                  <a:pt x="782871" y="859746"/>
                </a:lnTo>
                <a:lnTo>
                  <a:pt x="730551" y="862186"/>
                </a:lnTo>
                <a:lnTo>
                  <a:pt x="677633" y="862198"/>
                </a:lnTo>
                <a:lnTo>
                  <a:pt x="624307" y="859716"/>
                </a:lnTo>
                <a:lnTo>
                  <a:pt x="570766" y="854671"/>
                </a:lnTo>
                <a:lnTo>
                  <a:pt x="517203" y="846998"/>
                </a:lnTo>
                <a:lnTo>
                  <a:pt x="459369" y="835617"/>
                </a:lnTo>
                <a:lnTo>
                  <a:pt x="404246" y="821498"/>
                </a:lnTo>
                <a:lnTo>
                  <a:pt x="351983" y="804802"/>
                </a:lnTo>
                <a:lnTo>
                  <a:pt x="302727" y="785687"/>
                </a:lnTo>
                <a:lnTo>
                  <a:pt x="256627" y="764312"/>
                </a:lnTo>
                <a:lnTo>
                  <a:pt x="213829" y="740837"/>
                </a:lnTo>
                <a:lnTo>
                  <a:pt x="174482" y="715420"/>
                </a:lnTo>
                <a:lnTo>
                  <a:pt x="138733" y="688221"/>
                </a:lnTo>
                <a:lnTo>
                  <a:pt x="106729" y="659399"/>
                </a:lnTo>
                <a:lnTo>
                  <a:pt x="78620" y="629112"/>
                </a:lnTo>
                <a:lnTo>
                  <a:pt x="54551" y="597521"/>
                </a:lnTo>
                <a:lnTo>
                  <a:pt x="34672" y="564784"/>
                </a:lnTo>
                <a:lnTo>
                  <a:pt x="8071" y="496508"/>
                </a:lnTo>
                <a:lnTo>
                  <a:pt x="0" y="425557"/>
                </a:lnTo>
                <a:lnTo>
                  <a:pt x="3281" y="389476"/>
                </a:lnTo>
                <a:lnTo>
                  <a:pt x="25218" y="316900"/>
                </a:lnTo>
                <a:lnTo>
                  <a:pt x="62079" y="253938"/>
                </a:lnTo>
                <a:lnTo>
                  <a:pt x="112868" y="196661"/>
                </a:lnTo>
                <a:lnTo>
                  <a:pt x="143006" y="170323"/>
                </a:lnTo>
                <a:lnTo>
                  <a:pt x="176048" y="145607"/>
                </a:lnTo>
                <a:lnTo>
                  <a:pt x="211805" y="122581"/>
                </a:lnTo>
                <a:lnTo>
                  <a:pt x="250082" y="101312"/>
                </a:lnTo>
                <a:lnTo>
                  <a:pt x="290689" y="81866"/>
                </a:lnTo>
                <a:lnTo>
                  <a:pt x="333432" y="64312"/>
                </a:lnTo>
                <a:lnTo>
                  <a:pt x="378120" y="48715"/>
                </a:lnTo>
                <a:lnTo>
                  <a:pt x="424560" y="35144"/>
                </a:lnTo>
                <a:lnTo>
                  <a:pt x="472560" y="23665"/>
                </a:lnTo>
                <a:lnTo>
                  <a:pt x="521929" y="14345"/>
                </a:lnTo>
                <a:lnTo>
                  <a:pt x="572473" y="7251"/>
                </a:lnTo>
                <a:lnTo>
                  <a:pt x="624001" y="2451"/>
                </a:lnTo>
                <a:lnTo>
                  <a:pt x="676321" y="12"/>
                </a:lnTo>
                <a:lnTo>
                  <a:pt x="729239" y="0"/>
                </a:lnTo>
                <a:lnTo>
                  <a:pt x="782565" y="2482"/>
                </a:lnTo>
                <a:lnTo>
                  <a:pt x="836105" y="7526"/>
                </a:lnTo>
                <a:lnTo>
                  <a:pt x="889669" y="15199"/>
                </a:lnTo>
                <a:lnTo>
                  <a:pt x="947748" y="26652"/>
                </a:lnTo>
                <a:lnTo>
                  <a:pt x="1003360" y="40964"/>
                </a:lnTo>
                <a:lnTo>
                  <a:pt x="1056295" y="57984"/>
                </a:lnTo>
                <a:lnTo>
                  <a:pt x="1106345" y="77563"/>
                </a:lnTo>
                <a:lnTo>
                  <a:pt x="1153299" y="99551"/>
                </a:lnTo>
                <a:lnTo>
                  <a:pt x="1196948" y="123799"/>
                </a:lnTo>
                <a:lnTo>
                  <a:pt x="1237084" y="150157"/>
                </a:lnTo>
                <a:lnTo>
                  <a:pt x="1273495" y="178476"/>
                </a:lnTo>
                <a:lnTo>
                  <a:pt x="1305973" y="208605"/>
                </a:lnTo>
                <a:lnTo>
                  <a:pt x="1334309" y="240396"/>
                </a:lnTo>
                <a:lnTo>
                  <a:pt x="1358293" y="273697"/>
                </a:lnTo>
                <a:lnTo>
                  <a:pt x="1377715" y="308361"/>
                </a:lnTo>
                <a:lnTo>
                  <a:pt x="1392366" y="344237"/>
                </a:lnTo>
                <a:lnTo>
                  <a:pt x="1402038" y="381175"/>
                </a:lnTo>
                <a:lnTo>
                  <a:pt x="1891343" y="486560"/>
                </a:lnTo>
                <a:close/>
              </a:path>
            </a:pathLst>
          </a:custGeom>
          <a:ln w="19812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568141" y="3354873"/>
            <a:ext cx="8286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1B587C"/>
                </a:solidFill>
                <a:latin typeface="Tw Cen MT"/>
                <a:cs typeface="Tw Cen MT"/>
              </a:rPr>
              <a:t>Your</a:t>
            </a:r>
            <a:r>
              <a:rPr dirty="0" sz="1800" spc="-90">
                <a:solidFill>
                  <a:srgbClr val="1B587C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1B587C"/>
                </a:solidFill>
                <a:latin typeface="Tw Cen MT"/>
                <a:cs typeface="Tw Cen MT"/>
              </a:rPr>
              <a:t>BMI  Status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040" y="466154"/>
            <a:ext cx="50730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Promotion </a:t>
            </a:r>
            <a:r>
              <a:rPr dirty="0" sz="4400"/>
              <a:t>&amp;</a:t>
            </a:r>
            <a:r>
              <a:rPr dirty="0" sz="4400" spc="-60"/>
              <a:t> </a:t>
            </a:r>
            <a:r>
              <a:rPr dirty="0" sz="4400" spc="-10"/>
              <a:t>Advocacy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8204" y="0"/>
            <a:ext cx="1367028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1973" y="3134105"/>
            <a:ext cx="1884045" cy="1468120"/>
          </a:xfrm>
          <a:custGeom>
            <a:avLst/>
            <a:gdLst/>
            <a:ahLst/>
            <a:cxnLst/>
            <a:rect l="l" t="t" r="r" b="b"/>
            <a:pathLst>
              <a:path w="1884045" h="1468120">
                <a:moveTo>
                  <a:pt x="941832" y="0"/>
                </a:moveTo>
                <a:lnTo>
                  <a:pt x="888387" y="1161"/>
                </a:lnTo>
                <a:lnTo>
                  <a:pt x="835725" y="4605"/>
                </a:lnTo>
                <a:lnTo>
                  <a:pt x="783924" y="10268"/>
                </a:lnTo>
                <a:lnTo>
                  <a:pt x="733064" y="18090"/>
                </a:lnTo>
                <a:lnTo>
                  <a:pt x="683225" y="28008"/>
                </a:lnTo>
                <a:lnTo>
                  <a:pt x="634486" y="39960"/>
                </a:lnTo>
                <a:lnTo>
                  <a:pt x="586927" y="53884"/>
                </a:lnTo>
                <a:lnTo>
                  <a:pt x="540626" y="69718"/>
                </a:lnTo>
                <a:lnTo>
                  <a:pt x="495665" y="87401"/>
                </a:lnTo>
                <a:lnTo>
                  <a:pt x="452121" y="106870"/>
                </a:lnTo>
                <a:lnTo>
                  <a:pt x="410076" y="128063"/>
                </a:lnTo>
                <a:lnTo>
                  <a:pt x="369607" y="150919"/>
                </a:lnTo>
                <a:lnTo>
                  <a:pt x="330795" y="175376"/>
                </a:lnTo>
                <a:lnTo>
                  <a:pt x="293720" y="201371"/>
                </a:lnTo>
                <a:lnTo>
                  <a:pt x="258460" y="228843"/>
                </a:lnTo>
                <a:lnTo>
                  <a:pt x="225095" y="257729"/>
                </a:lnTo>
                <a:lnTo>
                  <a:pt x="193705" y="287969"/>
                </a:lnTo>
                <a:lnTo>
                  <a:pt x="164370" y="319499"/>
                </a:lnTo>
                <a:lnTo>
                  <a:pt x="137168" y="352258"/>
                </a:lnTo>
                <a:lnTo>
                  <a:pt x="112179" y="386183"/>
                </a:lnTo>
                <a:lnTo>
                  <a:pt x="89483" y="421214"/>
                </a:lnTo>
                <a:lnTo>
                  <a:pt x="69160" y="457288"/>
                </a:lnTo>
                <a:lnTo>
                  <a:pt x="51288" y="494343"/>
                </a:lnTo>
                <a:lnTo>
                  <a:pt x="35948" y="532317"/>
                </a:lnTo>
                <a:lnTo>
                  <a:pt x="23219" y="571148"/>
                </a:lnTo>
                <a:lnTo>
                  <a:pt x="13180" y="610774"/>
                </a:lnTo>
                <a:lnTo>
                  <a:pt x="5910" y="651134"/>
                </a:lnTo>
                <a:lnTo>
                  <a:pt x="1490" y="692165"/>
                </a:lnTo>
                <a:lnTo>
                  <a:pt x="0" y="733806"/>
                </a:lnTo>
                <a:lnTo>
                  <a:pt x="1490" y="775446"/>
                </a:lnTo>
                <a:lnTo>
                  <a:pt x="5910" y="816477"/>
                </a:lnTo>
                <a:lnTo>
                  <a:pt x="13180" y="856837"/>
                </a:lnTo>
                <a:lnTo>
                  <a:pt x="23219" y="896463"/>
                </a:lnTo>
                <a:lnTo>
                  <a:pt x="35948" y="935294"/>
                </a:lnTo>
                <a:lnTo>
                  <a:pt x="51288" y="973268"/>
                </a:lnTo>
                <a:lnTo>
                  <a:pt x="69160" y="1010323"/>
                </a:lnTo>
                <a:lnTo>
                  <a:pt x="89483" y="1046397"/>
                </a:lnTo>
                <a:lnTo>
                  <a:pt x="112179" y="1081428"/>
                </a:lnTo>
                <a:lnTo>
                  <a:pt x="137168" y="1115353"/>
                </a:lnTo>
                <a:lnTo>
                  <a:pt x="164370" y="1148112"/>
                </a:lnTo>
                <a:lnTo>
                  <a:pt x="193705" y="1179642"/>
                </a:lnTo>
                <a:lnTo>
                  <a:pt x="225095" y="1209882"/>
                </a:lnTo>
                <a:lnTo>
                  <a:pt x="258460" y="1238768"/>
                </a:lnTo>
                <a:lnTo>
                  <a:pt x="293720" y="1266240"/>
                </a:lnTo>
                <a:lnTo>
                  <a:pt x="330795" y="1292235"/>
                </a:lnTo>
                <a:lnTo>
                  <a:pt x="369607" y="1316692"/>
                </a:lnTo>
                <a:lnTo>
                  <a:pt x="410076" y="1339548"/>
                </a:lnTo>
                <a:lnTo>
                  <a:pt x="452121" y="1360741"/>
                </a:lnTo>
                <a:lnTo>
                  <a:pt x="495665" y="1380210"/>
                </a:lnTo>
                <a:lnTo>
                  <a:pt x="540626" y="1397893"/>
                </a:lnTo>
                <a:lnTo>
                  <a:pt x="586927" y="1413727"/>
                </a:lnTo>
                <a:lnTo>
                  <a:pt x="634486" y="1427651"/>
                </a:lnTo>
                <a:lnTo>
                  <a:pt x="683225" y="1439603"/>
                </a:lnTo>
                <a:lnTo>
                  <a:pt x="733064" y="1449521"/>
                </a:lnTo>
                <a:lnTo>
                  <a:pt x="783924" y="1457343"/>
                </a:lnTo>
                <a:lnTo>
                  <a:pt x="835725" y="1463006"/>
                </a:lnTo>
                <a:lnTo>
                  <a:pt x="888387" y="1466450"/>
                </a:lnTo>
                <a:lnTo>
                  <a:pt x="941832" y="1467612"/>
                </a:lnTo>
                <a:lnTo>
                  <a:pt x="995276" y="1466450"/>
                </a:lnTo>
                <a:lnTo>
                  <a:pt x="1047938" y="1463006"/>
                </a:lnTo>
                <a:lnTo>
                  <a:pt x="1099739" y="1457343"/>
                </a:lnTo>
                <a:lnTo>
                  <a:pt x="1150599" y="1449521"/>
                </a:lnTo>
                <a:lnTo>
                  <a:pt x="1200438" y="1439603"/>
                </a:lnTo>
                <a:lnTo>
                  <a:pt x="1249177" y="1427651"/>
                </a:lnTo>
                <a:lnTo>
                  <a:pt x="1296736" y="1413727"/>
                </a:lnTo>
                <a:lnTo>
                  <a:pt x="1343037" y="1397893"/>
                </a:lnTo>
                <a:lnTo>
                  <a:pt x="1387998" y="1380210"/>
                </a:lnTo>
                <a:lnTo>
                  <a:pt x="1431542" y="1360741"/>
                </a:lnTo>
                <a:lnTo>
                  <a:pt x="1473587" y="1339548"/>
                </a:lnTo>
                <a:lnTo>
                  <a:pt x="1514056" y="1316692"/>
                </a:lnTo>
                <a:lnTo>
                  <a:pt x="1552868" y="1292235"/>
                </a:lnTo>
                <a:lnTo>
                  <a:pt x="1589943" y="1266240"/>
                </a:lnTo>
                <a:lnTo>
                  <a:pt x="1625203" y="1238768"/>
                </a:lnTo>
                <a:lnTo>
                  <a:pt x="1658568" y="1209882"/>
                </a:lnTo>
                <a:lnTo>
                  <a:pt x="1689958" y="1179642"/>
                </a:lnTo>
                <a:lnTo>
                  <a:pt x="1719293" y="1148112"/>
                </a:lnTo>
                <a:lnTo>
                  <a:pt x="1746495" y="1115353"/>
                </a:lnTo>
                <a:lnTo>
                  <a:pt x="1771484" y="1081428"/>
                </a:lnTo>
                <a:lnTo>
                  <a:pt x="1794180" y="1046397"/>
                </a:lnTo>
                <a:lnTo>
                  <a:pt x="1814503" y="1010323"/>
                </a:lnTo>
                <a:lnTo>
                  <a:pt x="1832375" y="973268"/>
                </a:lnTo>
                <a:lnTo>
                  <a:pt x="1847715" y="935294"/>
                </a:lnTo>
                <a:lnTo>
                  <a:pt x="1860444" y="896463"/>
                </a:lnTo>
                <a:lnTo>
                  <a:pt x="1870483" y="856837"/>
                </a:lnTo>
                <a:lnTo>
                  <a:pt x="1877753" y="816477"/>
                </a:lnTo>
                <a:lnTo>
                  <a:pt x="1882173" y="775446"/>
                </a:lnTo>
                <a:lnTo>
                  <a:pt x="1883664" y="733806"/>
                </a:lnTo>
                <a:lnTo>
                  <a:pt x="1882173" y="692165"/>
                </a:lnTo>
                <a:lnTo>
                  <a:pt x="1877753" y="651134"/>
                </a:lnTo>
                <a:lnTo>
                  <a:pt x="1870483" y="610774"/>
                </a:lnTo>
                <a:lnTo>
                  <a:pt x="1860444" y="571148"/>
                </a:lnTo>
                <a:lnTo>
                  <a:pt x="1847715" y="532317"/>
                </a:lnTo>
                <a:lnTo>
                  <a:pt x="1832375" y="494343"/>
                </a:lnTo>
                <a:lnTo>
                  <a:pt x="1814503" y="457288"/>
                </a:lnTo>
                <a:lnTo>
                  <a:pt x="1794180" y="421214"/>
                </a:lnTo>
                <a:lnTo>
                  <a:pt x="1771484" y="386183"/>
                </a:lnTo>
                <a:lnTo>
                  <a:pt x="1746495" y="352258"/>
                </a:lnTo>
                <a:lnTo>
                  <a:pt x="1719293" y="319499"/>
                </a:lnTo>
                <a:lnTo>
                  <a:pt x="1689958" y="287969"/>
                </a:lnTo>
                <a:lnTo>
                  <a:pt x="1658568" y="257729"/>
                </a:lnTo>
                <a:lnTo>
                  <a:pt x="1625203" y="228843"/>
                </a:lnTo>
                <a:lnTo>
                  <a:pt x="1589943" y="201371"/>
                </a:lnTo>
                <a:lnTo>
                  <a:pt x="1552868" y="175376"/>
                </a:lnTo>
                <a:lnTo>
                  <a:pt x="1514056" y="150919"/>
                </a:lnTo>
                <a:lnTo>
                  <a:pt x="1473587" y="128063"/>
                </a:lnTo>
                <a:lnTo>
                  <a:pt x="1431542" y="106870"/>
                </a:lnTo>
                <a:lnTo>
                  <a:pt x="1387998" y="87401"/>
                </a:lnTo>
                <a:lnTo>
                  <a:pt x="1343037" y="69718"/>
                </a:lnTo>
                <a:lnTo>
                  <a:pt x="1296736" y="53884"/>
                </a:lnTo>
                <a:lnTo>
                  <a:pt x="1249177" y="39960"/>
                </a:lnTo>
                <a:lnTo>
                  <a:pt x="1200438" y="28008"/>
                </a:lnTo>
                <a:lnTo>
                  <a:pt x="1150599" y="18090"/>
                </a:lnTo>
                <a:lnTo>
                  <a:pt x="1099739" y="10268"/>
                </a:lnTo>
                <a:lnTo>
                  <a:pt x="1047938" y="4605"/>
                </a:lnTo>
                <a:lnTo>
                  <a:pt x="995276" y="1161"/>
                </a:lnTo>
                <a:lnTo>
                  <a:pt x="941832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01117" y="3453980"/>
            <a:ext cx="883285" cy="714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7960" marR="5080" indent="-175895">
              <a:lnSpc>
                <a:spcPct val="112999"/>
              </a:lnSpc>
              <a:spcBef>
                <a:spcPts val="95"/>
              </a:spcBef>
            </a:pPr>
            <a:r>
              <a:rPr dirty="0" sz="2000" spc="-5" b="1">
                <a:latin typeface="Tw Cen MT"/>
                <a:cs typeface="Tw Cen MT"/>
              </a:rPr>
              <a:t>M</a:t>
            </a:r>
            <a:r>
              <a:rPr dirty="0" sz="2000" b="1">
                <a:latin typeface="Tw Cen MT"/>
                <a:cs typeface="Tw Cen MT"/>
              </a:rPr>
              <a:t>yNu</a:t>
            </a:r>
            <a:r>
              <a:rPr dirty="0" sz="2000" spc="-5" b="1">
                <a:latin typeface="Tw Cen MT"/>
                <a:cs typeface="Tw Cen MT"/>
              </a:rPr>
              <a:t>tri  </a:t>
            </a:r>
            <a:r>
              <a:rPr dirty="0" sz="2000" spc="-5" b="1">
                <a:latin typeface="Tw Cen MT"/>
                <a:cs typeface="Tw Cen MT"/>
              </a:rPr>
              <a:t>Diari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34255" y="2852927"/>
            <a:ext cx="417830" cy="198120"/>
          </a:xfrm>
          <a:custGeom>
            <a:avLst/>
            <a:gdLst/>
            <a:ahLst/>
            <a:cxnLst/>
            <a:rect l="l" t="t" r="r" b="b"/>
            <a:pathLst>
              <a:path w="417829" h="198119">
                <a:moveTo>
                  <a:pt x="334060" y="99060"/>
                </a:moveTo>
                <a:lnTo>
                  <a:pt x="83515" y="99060"/>
                </a:lnTo>
                <a:lnTo>
                  <a:pt x="83515" y="198120"/>
                </a:lnTo>
                <a:lnTo>
                  <a:pt x="334060" y="198120"/>
                </a:lnTo>
                <a:lnTo>
                  <a:pt x="334060" y="99060"/>
                </a:lnTo>
                <a:close/>
              </a:path>
              <a:path w="417829" h="198119">
                <a:moveTo>
                  <a:pt x="208788" y="0"/>
                </a:moveTo>
                <a:lnTo>
                  <a:pt x="0" y="99060"/>
                </a:lnTo>
                <a:lnTo>
                  <a:pt x="417576" y="99060"/>
                </a:lnTo>
                <a:lnTo>
                  <a:pt x="208788" y="0"/>
                </a:lnTo>
                <a:close/>
              </a:path>
            </a:pathLst>
          </a:custGeom>
          <a:solidFill>
            <a:srgbClr val="604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8465" y="1530858"/>
            <a:ext cx="1630680" cy="1229995"/>
          </a:xfrm>
          <a:custGeom>
            <a:avLst/>
            <a:gdLst/>
            <a:ahLst/>
            <a:cxnLst/>
            <a:rect l="l" t="t" r="r" b="b"/>
            <a:pathLst>
              <a:path w="1630679" h="1229995">
                <a:moveTo>
                  <a:pt x="815340" y="0"/>
                </a:moveTo>
                <a:lnTo>
                  <a:pt x="761730" y="1307"/>
                </a:lnTo>
                <a:lnTo>
                  <a:pt x="709047" y="5177"/>
                </a:lnTo>
                <a:lnTo>
                  <a:pt x="657397" y="11528"/>
                </a:lnTo>
                <a:lnTo>
                  <a:pt x="606888" y="20279"/>
                </a:lnTo>
                <a:lnTo>
                  <a:pt x="557627" y="31349"/>
                </a:lnTo>
                <a:lnTo>
                  <a:pt x="509722" y="44656"/>
                </a:lnTo>
                <a:lnTo>
                  <a:pt x="463281" y="60121"/>
                </a:lnTo>
                <a:lnTo>
                  <a:pt x="418409" y="77661"/>
                </a:lnTo>
                <a:lnTo>
                  <a:pt x="375216" y="97196"/>
                </a:lnTo>
                <a:lnTo>
                  <a:pt x="333809" y="118645"/>
                </a:lnTo>
                <a:lnTo>
                  <a:pt x="294294" y="141926"/>
                </a:lnTo>
                <a:lnTo>
                  <a:pt x="256779" y="166960"/>
                </a:lnTo>
                <a:lnTo>
                  <a:pt x="221372" y="193663"/>
                </a:lnTo>
                <a:lnTo>
                  <a:pt x="188181" y="221957"/>
                </a:lnTo>
                <a:lnTo>
                  <a:pt x="157312" y="251759"/>
                </a:lnTo>
                <a:lnTo>
                  <a:pt x="128873" y="282989"/>
                </a:lnTo>
                <a:lnTo>
                  <a:pt x="102971" y="315566"/>
                </a:lnTo>
                <a:lnTo>
                  <a:pt x="79715" y="349408"/>
                </a:lnTo>
                <a:lnTo>
                  <a:pt x="59210" y="384435"/>
                </a:lnTo>
                <a:lnTo>
                  <a:pt x="41566" y="420565"/>
                </a:lnTo>
                <a:lnTo>
                  <a:pt x="26888" y="457718"/>
                </a:lnTo>
                <a:lnTo>
                  <a:pt x="15286" y="495812"/>
                </a:lnTo>
                <a:lnTo>
                  <a:pt x="6865" y="534767"/>
                </a:lnTo>
                <a:lnTo>
                  <a:pt x="1734" y="574501"/>
                </a:lnTo>
                <a:lnTo>
                  <a:pt x="0" y="614934"/>
                </a:lnTo>
                <a:lnTo>
                  <a:pt x="1734" y="655366"/>
                </a:lnTo>
                <a:lnTo>
                  <a:pt x="6865" y="695100"/>
                </a:lnTo>
                <a:lnTo>
                  <a:pt x="15286" y="734055"/>
                </a:lnTo>
                <a:lnTo>
                  <a:pt x="26888" y="772149"/>
                </a:lnTo>
                <a:lnTo>
                  <a:pt x="41566" y="809302"/>
                </a:lnTo>
                <a:lnTo>
                  <a:pt x="59210" y="845432"/>
                </a:lnTo>
                <a:lnTo>
                  <a:pt x="79715" y="880459"/>
                </a:lnTo>
                <a:lnTo>
                  <a:pt x="102971" y="914301"/>
                </a:lnTo>
                <a:lnTo>
                  <a:pt x="128873" y="946878"/>
                </a:lnTo>
                <a:lnTo>
                  <a:pt x="157312" y="978108"/>
                </a:lnTo>
                <a:lnTo>
                  <a:pt x="188181" y="1007910"/>
                </a:lnTo>
                <a:lnTo>
                  <a:pt x="221372" y="1036204"/>
                </a:lnTo>
                <a:lnTo>
                  <a:pt x="256779" y="1062907"/>
                </a:lnTo>
                <a:lnTo>
                  <a:pt x="294294" y="1087941"/>
                </a:lnTo>
                <a:lnTo>
                  <a:pt x="333809" y="1111222"/>
                </a:lnTo>
                <a:lnTo>
                  <a:pt x="375216" y="1132671"/>
                </a:lnTo>
                <a:lnTo>
                  <a:pt x="418409" y="1152206"/>
                </a:lnTo>
                <a:lnTo>
                  <a:pt x="463281" y="1169746"/>
                </a:lnTo>
                <a:lnTo>
                  <a:pt x="509722" y="1185211"/>
                </a:lnTo>
                <a:lnTo>
                  <a:pt x="557627" y="1198518"/>
                </a:lnTo>
                <a:lnTo>
                  <a:pt x="606888" y="1209588"/>
                </a:lnTo>
                <a:lnTo>
                  <a:pt x="657397" y="1218339"/>
                </a:lnTo>
                <a:lnTo>
                  <a:pt x="709047" y="1224690"/>
                </a:lnTo>
                <a:lnTo>
                  <a:pt x="761730" y="1228560"/>
                </a:lnTo>
                <a:lnTo>
                  <a:pt x="815340" y="1229868"/>
                </a:lnTo>
                <a:lnTo>
                  <a:pt x="868949" y="1228560"/>
                </a:lnTo>
                <a:lnTo>
                  <a:pt x="921632" y="1224690"/>
                </a:lnTo>
                <a:lnTo>
                  <a:pt x="973282" y="1218339"/>
                </a:lnTo>
                <a:lnTo>
                  <a:pt x="1023791" y="1209588"/>
                </a:lnTo>
                <a:lnTo>
                  <a:pt x="1073052" y="1198518"/>
                </a:lnTo>
                <a:lnTo>
                  <a:pt x="1120957" y="1185211"/>
                </a:lnTo>
                <a:lnTo>
                  <a:pt x="1167398" y="1169746"/>
                </a:lnTo>
                <a:lnTo>
                  <a:pt x="1212270" y="1152206"/>
                </a:lnTo>
                <a:lnTo>
                  <a:pt x="1255463" y="1132671"/>
                </a:lnTo>
                <a:lnTo>
                  <a:pt x="1296870" y="1111222"/>
                </a:lnTo>
                <a:lnTo>
                  <a:pt x="1336385" y="1087941"/>
                </a:lnTo>
                <a:lnTo>
                  <a:pt x="1373900" y="1062907"/>
                </a:lnTo>
                <a:lnTo>
                  <a:pt x="1409307" y="1036204"/>
                </a:lnTo>
                <a:lnTo>
                  <a:pt x="1442498" y="1007910"/>
                </a:lnTo>
                <a:lnTo>
                  <a:pt x="1473367" y="978108"/>
                </a:lnTo>
                <a:lnTo>
                  <a:pt x="1501806" y="946878"/>
                </a:lnTo>
                <a:lnTo>
                  <a:pt x="1527708" y="914301"/>
                </a:lnTo>
                <a:lnTo>
                  <a:pt x="1550964" y="880459"/>
                </a:lnTo>
                <a:lnTo>
                  <a:pt x="1571469" y="845432"/>
                </a:lnTo>
                <a:lnTo>
                  <a:pt x="1589113" y="809302"/>
                </a:lnTo>
                <a:lnTo>
                  <a:pt x="1603791" y="772149"/>
                </a:lnTo>
                <a:lnTo>
                  <a:pt x="1615393" y="734055"/>
                </a:lnTo>
                <a:lnTo>
                  <a:pt x="1623814" y="695100"/>
                </a:lnTo>
                <a:lnTo>
                  <a:pt x="1628945" y="655366"/>
                </a:lnTo>
                <a:lnTo>
                  <a:pt x="1630680" y="614934"/>
                </a:lnTo>
                <a:lnTo>
                  <a:pt x="1628945" y="574501"/>
                </a:lnTo>
                <a:lnTo>
                  <a:pt x="1623814" y="534767"/>
                </a:lnTo>
                <a:lnTo>
                  <a:pt x="1615393" y="495812"/>
                </a:lnTo>
                <a:lnTo>
                  <a:pt x="1603791" y="457718"/>
                </a:lnTo>
                <a:lnTo>
                  <a:pt x="1589113" y="420565"/>
                </a:lnTo>
                <a:lnTo>
                  <a:pt x="1571469" y="384435"/>
                </a:lnTo>
                <a:lnTo>
                  <a:pt x="1550964" y="349408"/>
                </a:lnTo>
                <a:lnTo>
                  <a:pt x="1527708" y="315566"/>
                </a:lnTo>
                <a:lnTo>
                  <a:pt x="1501806" y="282989"/>
                </a:lnTo>
                <a:lnTo>
                  <a:pt x="1473367" y="251759"/>
                </a:lnTo>
                <a:lnTo>
                  <a:pt x="1442498" y="221957"/>
                </a:lnTo>
                <a:lnTo>
                  <a:pt x="1409307" y="193663"/>
                </a:lnTo>
                <a:lnTo>
                  <a:pt x="1373900" y="166960"/>
                </a:lnTo>
                <a:lnTo>
                  <a:pt x="1336385" y="141926"/>
                </a:lnTo>
                <a:lnTo>
                  <a:pt x="1296870" y="118645"/>
                </a:lnTo>
                <a:lnTo>
                  <a:pt x="1255463" y="97196"/>
                </a:lnTo>
                <a:lnTo>
                  <a:pt x="1212270" y="77661"/>
                </a:lnTo>
                <a:lnTo>
                  <a:pt x="1167398" y="60121"/>
                </a:lnTo>
                <a:lnTo>
                  <a:pt x="1120957" y="44656"/>
                </a:lnTo>
                <a:lnTo>
                  <a:pt x="1073052" y="31349"/>
                </a:lnTo>
                <a:lnTo>
                  <a:pt x="1023791" y="20279"/>
                </a:lnTo>
                <a:lnTo>
                  <a:pt x="973282" y="11528"/>
                </a:lnTo>
                <a:lnTo>
                  <a:pt x="921632" y="5177"/>
                </a:lnTo>
                <a:lnTo>
                  <a:pt x="868949" y="1307"/>
                </a:lnTo>
                <a:lnTo>
                  <a:pt x="815340" y="0"/>
                </a:lnTo>
                <a:close/>
              </a:path>
            </a:pathLst>
          </a:custGeom>
          <a:solidFill>
            <a:srgbClr val="4EA5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73201" y="1982407"/>
            <a:ext cx="5397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Tw Cen MT"/>
                <a:cs typeface="Tw Cen MT"/>
              </a:rPr>
              <a:t>Public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01637" y="3707603"/>
            <a:ext cx="300990" cy="417830"/>
          </a:xfrm>
          <a:custGeom>
            <a:avLst/>
            <a:gdLst/>
            <a:ahLst/>
            <a:cxnLst/>
            <a:rect l="l" t="t" r="r" b="b"/>
            <a:pathLst>
              <a:path w="300989" h="417829">
                <a:moveTo>
                  <a:pt x="10236" y="77508"/>
                </a:moveTo>
                <a:lnTo>
                  <a:pt x="0" y="328142"/>
                </a:lnTo>
                <a:lnTo>
                  <a:pt x="147764" y="334175"/>
                </a:lnTo>
                <a:lnTo>
                  <a:pt x="144348" y="417728"/>
                </a:lnTo>
                <a:lnTo>
                  <a:pt x="300634" y="214896"/>
                </a:lnTo>
                <a:lnTo>
                  <a:pt x="215537" y="83540"/>
                </a:lnTo>
                <a:lnTo>
                  <a:pt x="158000" y="83540"/>
                </a:lnTo>
                <a:lnTo>
                  <a:pt x="10236" y="77508"/>
                </a:lnTo>
                <a:close/>
              </a:path>
              <a:path w="300989" h="417829">
                <a:moveTo>
                  <a:pt x="161416" y="0"/>
                </a:moveTo>
                <a:lnTo>
                  <a:pt x="158000" y="83540"/>
                </a:lnTo>
                <a:lnTo>
                  <a:pt x="215537" y="83540"/>
                </a:lnTo>
                <a:lnTo>
                  <a:pt x="161416" y="0"/>
                </a:lnTo>
                <a:close/>
              </a:path>
            </a:pathLst>
          </a:custGeom>
          <a:solidFill>
            <a:srgbClr val="604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41897" y="3339846"/>
            <a:ext cx="1229995" cy="1228725"/>
          </a:xfrm>
          <a:custGeom>
            <a:avLst/>
            <a:gdLst/>
            <a:ahLst/>
            <a:cxnLst/>
            <a:rect l="l" t="t" r="r" b="b"/>
            <a:pathLst>
              <a:path w="1229995" h="1228725">
                <a:moveTo>
                  <a:pt x="614934" y="0"/>
                </a:moveTo>
                <a:lnTo>
                  <a:pt x="566876" y="1847"/>
                </a:lnTo>
                <a:lnTo>
                  <a:pt x="519831" y="7300"/>
                </a:lnTo>
                <a:lnTo>
                  <a:pt x="473933" y="16221"/>
                </a:lnTo>
                <a:lnTo>
                  <a:pt x="429321" y="28473"/>
                </a:lnTo>
                <a:lnTo>
                  <a:pt x="386131" y="43920"/>
                </a:lnTo>
                <a:lnTo>
                  <a:pt x="344499" y="62426"/>
                </a:lnTo>
                <a:lnTo>
                  <a:pt x="304562" y="83853"/>
                </a:lnTo>
                <a:lnTo>
                  <a:pt x="266458" y="108066"/>
                </a:lnTo>
                <a:lnTo>
                  <a:pt x="230322" y="134928"/>
                </a:lnTo>
                <a:lnTo>
                  <a:pt x="196291" y="164302"/>
                </a:lnTo>
                <a:lnTo>
                  <a:pt x="164502" y="196052"/>
                </a:lnTo>
                <a:lnTo>
                  <a:pt x="135092" y="230041"/>
                </a:lnTo>
                <a:lnTo>
                  <a:pt x="108197" y="266132"/>
                </a:lnTo>
                <a:lnTo>
                  <a:pt x="83955" y="304190"/>
                </a:lnTo>
                <a:lnTo>
                  <a:pt x="62501" y="344077"/>
                </a:lnTo>
                <a:lnTo>
                  <a:pt x="43973" y="385657"/>
                </a:lnTo>
                <a:lnTo>
                  <a:pt x="28507" y="428793"/>
                </a:lnTo>
                <a:lnTo>
                  <a:pt x="16240" y="473349"/>
                </a:lnTo>
                <a:lnTo>
                  <a:pt x="7309" y="519189"/>
                </a:lnTo>
                <a:lnTo>
                  <a:pt x="1850" y="566175"/>
                </a:lnTo>
                <a:lnTo>
                  <a:pt x="0" y="614171"/>
                </a:lnTo>
                <a:lnTo>
                  <a:pt x="1850" y="662168"/>
                </a:lnTo>
                <a:lnTo>
                  <a:pt x="7309" y="709154"/>
                </a:lnTo>
                <a:lnTo>
                  <a:pt x="16240" y="754994"/>
                </a:lnTo>
                <a:lnTo>
                  <a:pt x="28507" y="799550"/>
                </a:lnTo>
                <a:lnTo>
                  <a:pt x="43973" y="842686"/>
                </a:lnTo>
                <a:lnTo>
                  <a:pt x="62501" y="884266"/>
                </a:lnTo>
                <a:lnTo>
                  <a:pt x="83955" y="924153"/>
                </a:lnTo>
                <a:lnTo>
                  <a:pt x="108197" y="962211"/>
                </a:lnTo>
                <a:lnTo>
                  <a:pt x="135092" y="998302"/>
                </a:lnTo>
                <a:lnTo>
                  <a:pt x="164502" y="1032291"/>
                </a:lnTo>
                <a:lnTo>
                  <a:pt x="196291" y="1064041"/>
                </a:lnTo>
                <a:lnTo>
                  <a:pt x="230322" y="1093415"/>
                </a:lnTo>
                <a:lnTo>
                  <a:pt x="266458" y="1120277"/>
                </a:lnTo>
                <a:lnTo>
                  <a:pt x="304562" y="1144490"/>
                </a:lnTo>
                <a:lnTo>
                  <a:pt x="344499" y="1165917"/>
                </a:lnTo>
                <a:lnTo>
                  <a:pt x="386131" y="1184423"/>
                </a:lnTo>
                <a:lnTo>
                  <a:pt x="429321" y="1199870"/>
                </a:lnTo>
                <a:lnTo>
                  <a:pt x="473933" y="1212122"/>
                </a:lnTo>
                <a:lnTo>
                  <a:pt x="519831" y="1221043"/>
                </a:lnTo>
                <a:lnTo>
                  <a:pt x="566876" y="1226496"/>
                </a:lnTo>
                <a:lnTo>
                  <a:pt x="614934" y="1228343"/>
                </a:lnTo>
                <a:lnTo>
                  <a:pt x="662991" y="1226496"/>
                </a:lnTo>
                <a:lnTo>
                  <a:pt x="710036" y="1221043"/>
                </a:lnTo>
                <a:lnTo>
                  <a:pt x="755934" y="1212122"/>
                </a:lnTo>
                <a:lnTo>
                  <a:pt x="800546" y="1199870"/>
                </a:lnTo>
                <a:lnTo>
                  <a:pt x="843736" y="1184423"/>
                </a:lnTo>
                <a:lnTo>
                  <a:pt x="885368" y="1165917"/>
                </a:lnTo>
                <a:lnTo>
                  <a:pt x="925305" y="1144490"/>
                </a:lnTo>
                <a:lnTo>
                  <a:pt x="963409" y="1120277"/>
                </a:lnTo>
                <a:lnTo>
                  <a:pt x="999545" y="1093415"/>
                </a:lnTo>
                <a:lnTo>
                  <a:pt x="1033576" y="1064041"/>
                </a:lnTo>
                <a:lnTo>
                  <a:pt x="1065365" y="1032291"/>
                </a:lnTo>
                <a:lnTo>
                  <a:pt x="1094775" y="998302"/>
                </a:lnTo>
                <a:lnTo>
                  <a:pt x="1121670" y="962211"/>
                </a:lnTo>
                <a:lnTo>
                  <a:pt x="1145912" y="924153"/>
                </a:lnTo>
                <a:lnTo>
                  <a:pt x="1167366" y="884266"/>
                </a:lnTo>
                <a:lnTo>
                  <a:pt x="1185894" y="842686"/>
                </a:lnTo>
                <a:lnTo>
                  <a:pt x="1201360" y="799550"/>
                </a:lnTo>
                <a:lnTo>
                  <a:pt x="1213627" y="754994"/>
                </a:lnTo>
                <a:lnTo>
                  <a:pt x="1222558" y="709154"/>
                </a:lnTo>
                <a:lnTo>
                  <a:pt x="1228017" y="662168"/>
                </a:lnTo>
                <a:lnTo>
                  <a:pt x="1229868" y="614171"/>
                </a:lnTo>
                <a:lnTo>
                  <a:pt x="1228017" y="566175"/>
                </a:lnTo>
                <a:lnTo>
                  <a:pt x="1222558" y="519189"/>
                </a:lnTo>
                <a:lnTo>
                  <a:pt x="1213627" y="473349"/>
                </a:lnTo>
                <a:lnTo>
                  <a:pt x="1201360" y="428793"/>
                </a:lnTo>
                <a:lnTo>
                  <a:pt x="1185894" y="385657"/>
                </a:lnTo>
                <a:lnTo>
                  <a:pt x="1167366" y="344077"/>
                </a:lnTo>
                <a:lnTo>
                  <a:pt x="1145912" y="304190"/>
                </a:lnTo>
                <a:lnTo>
                  <a:pt x="1121670" y="266132"/>
                </a:lnTo>
                <a:lnTo>
                  <a:pt x="1094775" y="230041"/>
                </a:lnTo>
                <a:lnTo>
                  <a:pt x="1065365" y="196052"/>
                </a:lnTo>
                <a:lnTo>
                  <a:pt x="1033576" y="164302"/>
                </a:lnTo>
                <a:lnTo>
                  <a:pt x="999545" y="134928"/>
                </a:lnTo>
                <a:lnTo>
                  <a:pt x="963409" y="108066"/>
                </a:lnTo>
                <a:lnTo>
                  <a:pt x="925305" y="83853"/>
                </a:lnTo>
                <a:lnTo>
                  <a:pt x="885368" y="62426"/>
                </a:lnTo>
                <a:lnTo>
                  <a:pt x="843736" y="43920"/>
                </a:lnTo>
                <a:lnTo>
                  <a:pt x="800546" y="28473"/>
                </a:lnTo>
                <a:lnTo>
                  <a:pt x="755934" y="16221"/>
                </a:lnTo>
                <a:lnTo>
                  <a:pt x="710036" y="7300"/>
                </a:lnTo>
                <a:lnTo>
                  <a:pt x="662991" y="1847"/>
                </a:lnTo>
                <a:lnTo>
                  <a:pt x="614934" y="0"/>
                </a:lnTo>
                <a:close/>
              </a:path>
            </a:pathLst>
          </a:custGeom>
          <a:solidFill>
            <a:srgbClr val="4EA5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91073" y="3779941"/>
            <a:ext cx="72834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 b="1">
                <a:latin typeface="Tw Cen MT"/>
                <a:cs typeface="Tw Cen MT"/>
              </a:rPr>
              <a:t>Patients</a:t>
            </a:r>
            <a:endParaRPr sz="1700">
              <a:latin typeface="Tw Cen MT"/>
              <a:cs typeface="Tw Cen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34255" y="4683252"/>
            <a:ext cx="417830" cy="200025"/>
          </a:xfrm>
          <a:custGeom>
            <a:avLst/>
            <a:gdLst/>
            <a:ahLst/>
            <a:cxnLst/>
            <a:rect l="l" t="t" r="r" b="b"/>
            <a:pathLst>
              <a:path w="417829" h="200025">
                <a:moveTo>
                  <a:pt x="417575" y="99822"/>
                </a:moveTo>
                <a:lnTo>
                  <a:pt x="0" y="99822"/>
                </a:lnTo>
                <a:lnTo>
                  <a:pt x="208787" y="199644"/>
                </a:lnTo>
                <a:lnTo>
                  <a:pt x="417575" y="99822"/>
                </a:lnTo>
                <a:close/>
              </a:path>
              <a:path w="417829" h="200025">
                <a:moveTo>
                  <a:pt x="334060" y="0"/>
                </a:moveTo>
                <a:lnTo>
                  <a:pt x="83515" y="0"/>
                </a:lnTo>
                <a:lnTo>
                  <a:pt x="83515" y="99822"/>
                </a:lnTo>
                <a:lnTo>
                  <a:pt x="334060" y="99822"/>
                </a:lnTo>
                <a:lnTo>
                  <a:pt x="334060" y="0"/>
                </a:lnTo>
                <a:close/>
              </a:path>
            </a:pathLst>
          </a:custGeom>
          <a:solidFill>
            <a:srgbClr val="604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29634" y="4978146"/>
            <a:ext cx="1228725" cy="1229995"/>
          </a:xfrm>
          <a:custGeom>
            <a:avLst/>
            <a:gdLst/>
            <a:ahLst/>
            <a:cxnLst/>
            <a:rect l="l" t="t" r="r" b="b"/>
            <a:pathLst>
              <a:path w="1228725" h="1229995">
                <a:moveTo>
                  <a:pt x="614172" y="0"/>
                </a:moveTo>
                <a:lnTo>
                  <a:pt x="566175" y="1850"/>
                </a:lnTo>
                <a:lnTo>
                  <a:pt x="519189" y="7309"/>
                </a:lnTo>
                <a:lnTo>
                  <a:pt x="473349" y="16240"/>
                </a:lnTo>
                <a:lnTo>
                  <a:pt x="428793" y="28507"/>
                </a:lnTo>
                <a:lnTo>
                  <a:pt x="385657" y="43973"/>
                </a:lnTo>
                <a:lnTo>
                  <a:pt x="344077" y="62501"/>
                </a:lnTo>
                <a:lnTo>
                  <a:pt x="304190" y="83955"/>
                </a:lnTo>
                <a:lnTo>
                  <a:pt x="266132" y="108197"/>
                </a:lnTo>
                <a:lnTo>
                  <a:pt x="230041" y="135092"/>
                </a:lnTo>
                <a:lnTo>
                  <a:pt x="196052" y="164502"/>
                </a:lnTo>
                <a:lnTo>
                  <a:pt x="164302" y="196291"/>
                </a:lnTo>
                <a:lnTo>
                  <a:pt x="134928" y="230322"/>
                </a:lnTo>
                <a:lnTo>
                  <a:pt x="108066" y="266458"/>
                </a:lnTo>
                <a:lnTo>
                  <a:pt x="83853" y="304562"/>
                </a:lnTo>
                <a:lnTo>
                  <a:pt x="62426" y="344499"/>
                </a:lnTo>
                <a:lnTo>
                  <a:pt x="43920" y="386131"/>
                </a:lnTo>
                <a:lnTo>
                  <a:pt x="28473" y="429321"/>
                </a:lnTo>
                <a:lnTo>
                  <a:pt x="16221" y="473933"/>
                </a:lnTo>
                <a:lnTo>
                  <a:pt x="7300" y="519831"/>
                </a:lnTo>
                <a:lnTo>
                  <a:pt x="1847" y="566876"/>
                </a:lnTo>
                <a:lnTo>
                  <a:pt x="0" y="614933"/>
                </a:lnTo>
                <a:lnTo>
                  <a:pt x="1847" y="662991"/>
                </a:lnTo>
                <a:lnTo>
                  <a:pt x="7300" y="710036"/>
                </a:lnTo>
                <a:lnTo>
                  <a:pt x="16221" y="755934"/>
                </a:lnTo>
                <a:lnTo>
                  <a:pt x="28473" y="800546"/>
                </a:lnTo>
                <a:lnTo>
                  <a:pt x="43920" y="843736"/>
                </a:lnTo>
                <a:lnTo>
                  <a:pt x="62426" y="885368"/>
                </a:lnTo>
                <a:lnTo>
                  <a:pt x="83853" y="925305"/>
                </a:lnTo>
                <a:lnTo>
                  <a:pt x="108066" y="963409"/>
                </a:lnTo>
                <a:lnTo>
                  <a:pt x="134928" y="999545"/>
                </a:lnTo>
                <a:lnTo>
                  <a:pt x="164302" y="1033576"/>
                </a:lnTo>
                <a:lnTo>
                  <a:pt x="196052" y="1065365"/>
                </a:lnTo>
                <a:lnTo>
                  <a:pt x="230041" y="1094775"/>
                </a:lnTo>
                <a:lnTo>
                  <a:pt x="266132" y="1121670"/>
                </a:lnTo>
                <a:lnTo>
                  <a:pt x="304190" y="1145912"/>
                </a:lnTo>
                <a:lnTo>
                  <a:pt x="344077" y="1167366"/>
                </a:lnTo>
                <a:lnTo>
                  <a:pt x="385657" y="1185894"/>
                </a:lnTo>
                <a:lnTo>
                  <a:pt x="428793" y="1201360"/>
                </a:lnTo>
                <a:lnTo>
                  <a:pt x="473349" y="1213627"/>
                </a:lnTo>
                <a:lnTo>
                  <a:pt x="519189" y="1222558"/>
                </a:lnTo>
                <a:lnTo>
                  <a:pt x="566175" y="1228017"/>
                </a:lnTo>
                <a:lnTo>
                  <a:pt x="614172" y="1229867"/>
                </a:lnTo>
                <a:lnTo>
                  <a:pt x="662168" y="1228017"/>
                </a:lnTo>
                <a:lnTo>
                  <a:pt x="709154" y="1222558"/>
                </a:lnTo>
                <a:lnTo>
                  <a:pt x="754994" y="1213627"/>
                </a:lnTo>
                <a:lnTo>
                  <a:pt x="799550" y="1201360"/>
                </a:lnTo>
                <a:lnTo>
                  <a:pt x="842686" y="1185894"/>
                </a:lnTo>
                <a:lnTo>
                  <a:pt x="884266" y="1167366"/>
                </a:lnTo>
                <a:lnTo>
                  <a:pt x="924153" y="1145912"/>
                </a:lnTo>
                <a:lnTo>
                  <a:pt x="962211" y="1121670"/>
                </a:lnTo>
                <a:lnTo>
                  <a:pt x="998302" y="1094775"/>
                </a:lnTo>
                <a:lnTo>
                  <a:pt x="1032291" y="1065365"/>
                </a:lnTo>
                <a:lnTo>
                  <a:pt x="1064041" y="1033576"/>
                </a:lnTo>
                <a:lnTo>
                  <a:pt x="1093415" y="999545"/>
                </a:lnTo>
                <a:lnTo>
                  <a:pt x="1120277" y="963409"/>
                </a:lnTo>
                <a:lnTo>
                  <a:pt x="1144490" y="925305"/>
                </a:lnTo>
                <a:lnTo>
                  <a:pt x="1165917" y="885368"/>
                </a:lnTo>
                <a:lnTo>
                  <a:pt x="1184423" y="843736"/>
                </a:lnTo>
                <a:lnTo>
                  <a:pt x="1199870" y="800546"/>
                </a:lnTo>
                <a:lnTo>
                  <a:pt x="1212122" y="755934"/>
                </a:lnTo>
                <a:lnTo>
                  <a:pt x="1221043" y="710036"/>
                </a:lnTo>
                <a:lnTo>
                  <a:pt x="1226496" y="662991"/>
                </a:lnTo>
                <a:lnTo>
                  <a:pt x="1228344" y="614933"/>
                </a:lnTo>
                <a:lnTo>
                  <a:pt x="1226496" y="566876"/>
                </a:lnTo>
                <a:lnTo>
                  <a:pt x="1221043" y="519831"/>
                </a:lnTo>
                <a:lnTo>
                  <a:pt x="1212122" y="473933"/>
                </a:lnTo>
                <a:lnTo>
                  <a:pt x="1199870" y="429321"/>
                </a:lnTo>
                <a:lnTo>
                  <a:pt x="1184423" y="386131"/>
                </a:lnTo>
                <a:lnTo>
                  <a:pt x="1165917" y="344499"/>
                </a:lnTo>
                <a:lnTo>
                  <a:pt x="1144490" y="304562"/>
                </a:lnTo>
                <a:lnTo>
                  <a:pt x="1120277" y="266458"/>
                </a:lnTo>
                <a:lnTo>
                  <a:pt x="1093415" y="230322"/>
                </a:lnTo>
                <a:lnTo>
                  <a:pt x="1064041" y="196291"/>
                </a:lnTo>
                <a:lnTo>
                  <a:pt x="1032291" y="164502"/>
                </a:lnTo>
                <a:lnTo>
                  <a:pt x="998302" y="135092"/>
                </a:lnTo>
                <a:lnTo>
                  <a:pt x="962211" y="108197"/>
                </a:lnTo>
                <a:lnTo>
                  <a:pt x="924153" y="83955"/>
                </a:lnTo>
                <a:lnTo>
                  <a:pt x="884266" y="62501"/>
                </a:lnTo>
                <a:lnTo>
                  <a:pt x="842686" y="43973"/>
                </a:lnTo>
                <a:lnTo>
                  <a:pt x="799550" y="28507"/>
                </a:lnTo>
                <a:lnTo>
                  <a:pt x="754994" y="16240"/>
                </a:lnTo>
                <a:lnTo>
                  <a:pt x="709154" y="7309"/>
                </a:lnTo>
                <a:lnTo>
                  <a:pt x="662168" y="1850"/>
                </a:lnTo>
                <a:lnTo>
                  <a:pt x="614172" y="0"/>
                </a:lnTo>
                <a:close/>
              </a:path>
            </a:pathLst>
          </a:custGeom>
          <a:solidFill>
            <a:srgbClr val="4EA5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118538" y="5313268"/>
            <a:ext cx="846455" cy="49720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 marR="5080" indent="95885">
              <a:lnSpc>
                <a:spcPts val="1670"/>
              </a:lnSpc>
              <a:spcBef>
                <a:spcPts val="465"/>
              </a:spcBef>
            </a:pPr>
            <a:r>
              <a:rPr dirty="0" sz="1700" b="1">
                <a:latin typeface="Tw Cen MT"/>
                <a:cs typeface="Tw Cen MT"/>
              </a:rPr>
              <a:t>Private  </a:t>
            </a:r>
            <a:r>
              <a:rPr dirty="0" sz="1700" b="1">
                <a:latin typeface="Tw Cen MT"/>
                <a:cs typeface="Tw Cen MT"/>
              </a:rPr>
              <a:t>A</a:t>
            </a:r>
            <a:r>
              <a:rPr dirty="0" sz="1700" spc="-5" b="1">
                <a:latin typeface="Tw Cen MT"/>
                <a:cs typeface="Tw Cen MT"/>
              </a:rPr>
              <a:t>g</a:t>
            </a:r>
            <a:r>
              <a:rPr dirty="0" sz="1700" b="1">
                <a:latin typeface="Tw Cen MT"/>
                <a:cs typeface="Tw Cen MT"/>
              </a:rPr>
              <a:t>e</a:t>
            </a:r>
            <a:r>
              <a:rPr dirty="0" sz="1700" spc="-5" b="1">
                <a:latin typeface="Tw Cen MT"/>
                <a:cs typeface="Tw Cen MT"/>
              </a:rPr>
              <a:t>nc</a:t>
            </a:r>
            <a:r>
              <a:rPr dirty="0" sz="1700" b="1">
                <a:latin typeface="Tw Cen MT"/>
                <a:cs typeface="Tw Cen MT"/>
              </a:rPr>
              <a:t>ies</a:t>
            </a:r>
            <a:endParaRPr sz="17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07126" y="3677033"/>
            <a:ext cx="210185" cy="418465"/>
          </a:xfrm>
          <a:custGeom>
            <a:avLst/>
            <a:gdLst/>
            <a:ahLst/>
            <a:cxnLst/>
            <a:rect l="l" t="t" r="r" b="b"/>
            <a:pathLst>
              <a:path w="210185" h="418464">
                <a:moveTo>
                  <a:pt x="100215" y="0"/>
                </a:moveTo>
                <a:lnTo>
                  <a:pt x="0" y="210756"/>
                </a:lnTo>
                <a:lnTo>
                  <a:pt x="107264" y="418020"/>
                </a:lnTo>
                <a:lnTo>
                  <a:pt x="105854" y="334416"/>
                </a:lnTo>
                <a:lnTo>
                  <a:pt x="209600" y="332663"/>
                </a:lnTo>
                <a:lnTo>
                  <a:pt x="205401" y="83604"/>
                </a:lnTo>
                <a:lnTo>
                  <a:pt x="101625" y="83604"/>
                </a:lnTo>
                <a:lnTo>
                  <a:pt x="100215" y="0"/>
                </a:lnTo>
                <a:close/>
              </a:path>
              <a:path w="210185" h="418464">
                <a:moveTo>
                  <a:pt x="205371" y="81851"/>
                </a:moveTo>
                <a:lnTo>
                  <a:pt x="101625" y="83604"/>
                </a:lnTo>
                <a:lnTo>
                  <a:pt x="205401" y="83604"/>
                </a:lnTo>
                <a:lnTo>
                  <a:pt x="205371" y="81851"/>
                </a:lnTo>
                <a:close/>
              </a:path>
            </a:pathLst>
          </a:custGeom>
          <a:solidFill>
            <a:srgbClr val="604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80438" y="3286505"/>
            <a:ext cx="1229995" cy="1228725"/>
          </a:xfrm>
          <a:custGeom>
            <a:avLst/>
            <a:gdLst/>
            <a:ahLst/>
            <a:cxnLst/>
            <a:rect l="l" t="t" r="r" b="b"/>
            <a:pathLst>
              <a:path w="1229995" h="1228725">
                <a:moveTo>
                  <a:pt x="614934" y="0"/>
                </a:moveTo>
                <a:lnTo>
                  <a:pt x="566876" y="1847"/>
                </a:lnTo>
                <a:lnTo>
                  <a:pt x="519831" y="7300"/>
                </a:lnTo>
                <a:lnTo>
                  <a:pt x="473933" y="16221"/>
                </a:lnTo>
                <a:lnTo>
                  <a:pt x="429321" y="28473"/>
                </a:lnTo>
                <a:lnTo>
                  <a:pt x="386131" y="43920"/>
                </a:lnTo>
                <a:lnTo>
                  <a:pt x="344499" y="62426"/>
                </a:lnTo>
                <a:lnTo>
                  <a:pt x="304562" y="83853"/>
                </a:lnTo>
                <a:lnTo>
                  <a:pt x="266458" y="108066"/>
                </a:lnTo>
                <a:lnTo>
                  <a:pt x="230322" y="134928"/>
                </a:lnTo>
                <a:lnTo>
                  <a:pt x="196291" y="164302"/>
                </a:lnTo>
                <a:lnTo>
                  <a:pt x="164502" y="196052"/>
                </a:lnTo>
                <a:lnTo>
                  <a:pt x="135092" y="230041"/>
                </a:lnTo>
                <a:lnTo>
                  <a:pt x="108197" y="266132"/>
                </a:lnTo>
                <a:lnTo>
                  <a:pt x="83955" y="304190"/>
                </a:lnTo>
                <a:lnTo>
                  <a:pt x="62501" y="344077"/>
                </a:lnTo>
                <a:lnTo>
                  <a:pt x="43973" y="385657"/>
                </a:lnTo>
                <a:lnTo>
                  <a:pt x="28507" y="428793"/>
                </a:lnTo>
                <a:lnTo>
                  <a:pt x="16240" y="473349"/>
                </a:lnTo>
                <a:lnTo>
                  <a:pt x="7309" y="519189"/>
                </a:lnTo>
                <a:lnTo>
                  <a:pt x="1850" y="566175"/>
                </a:lnTo>
                <a:lnTo>
                  <a:pt x="0" y="614172"/>
                </a:lnTo>
                <a:lnTo>
                  <a:pt x="1850" y="662168"/>
                </a:lnTo>
                <a:lnTo>
                  <a:pt x="7309" y="709154"/>
                </a:lnTo>
                <a:lnTo>
                  <a:pt x="16240" y="754994"/>
                </a:lnTo>
                <a:lnTo>
                  <a:pt x="28507" y="799550"/>
                </a:lnTo>
                <a:lnTo>
                  <a:pt x="43973" y="842686"/>
                </a:lnTo>
                <a:lnTo>
                  <a:pt x="62501" y="884266"/>
                </a:lnTo>
                <a:lnTo>
                  <a:pt x="83955" y="924153"/>
                </a:lnTo>
                <a:lnTo>
                  <a:pt x="108197" y="962211"/>
                </a:lnTo>
                <a:lnTo>
                  <a:pt x="135092" y="998302"/>
                </a:lnTo>
                <a:lnTo>
                  <a:pt x="164502" y="1032291"/>
                </a:lnTo>
                <a:lnTo>
                  <a:pt x="196291" y="1064041"/>
                </a:lnTo>
                <a:lnTo>
                  <a:pt x="230322" y="1093415"/>
                </a:lnTo>
                <a:lnTo>
                  <a:pt x="266458" y="1120277"/>
                </a:lnTo>
                <a:lnTo>
                  <a:pt x="304562" y="1144490"/>
                </a:lnTo>
                <a:lnTo>
                  <a:pt x="344499" y="1165917"/>
                </a:lnTo>
                <a:lnTo>
                  <a:pt x="386131" y="1184423"/>
                </a:lnTo>
                <a:lnTo>
                  <a:pt x="429321" y="1199870"/>
                </a:lnTo>
                <a:lnTo>
                  <a:pt x="473933" y="1212122"/>
                </a:lnTo>
                <a:lnTo>
                  <a:pt x="519831" y="1221043"/>
                </a:lnTo>
                <a:lnTo>
                  <a:pt x="566876" y="1226496"/>
                </a:lnTo>
                <a:lnTo>
                  <a:pt x="614934" y="1228344"/>
                </a:lnTo>
                <a:lnTo>
                  <a:pt x="662991" y="1226496"/>
                </a:lnTo>
                <a:lnTo>
                  <a:pt x="710036" y="1221043"/>
                </a:lnTo>
                <a:lnTo>
                  <a:pt x="755934" y="1212122"/>
                </a:lnTo>
                <a:lnTo>
                  <a:pt x="800546" y="1199870"/>
                </a:lnTo>
                <a:lnTo>
                  <a:pt x="843736" y="1184423"/>
                </a:lnTo>
                <a:lnTo>
                  <a:pt x="885368" y="1165917"/>
                </a:lnTo>
                <a:lnTo>
                  <a:pt x="925305" y="1144490"/>
                </a:lnTo>
                <a:lnTo>
                  <a:pt x="963409" y="1120277"/>
                </a:lnTo>
                <a:lnTo>
                  <a:pt x="999545" y="1093415"/>
                </a:lnTo>
                <a:lnTo>
                  <a:pt x="1033576" y="1064041"/>
                </a:lnTo>
                <a:lnTo>
                  <a:pt x="1065365" y="1032291"/>
                </a:lnTo>
                <a:lnTo>
                  <a:pt x="1094775" y="998302"/>
                </a:lnTo>
                <a:lnTo>
                  <a:pt x="1121670" y="962211"/>
                </a:lnTo>
                <a:lnTo>
                  <a:pt x="1145912" y="924153"/>
                </a:lnTo>
                <a:lnTo>
                  <a:pt x="1167366" y="884266"/>
                </a:lnTo>
                <a:lnTo>
                  <a:pt x="1185894" y="842686"/>
                </a:lnTo>
                <a:lnTo>
                  <a:pt x="1201360" y="799550"/>
                </a:lnTo>
                <a:lnTo>
                  <a:pt x="1213627" y="754994"/>
                </a:lnTo>
                <a:lnTo>
                  <a:pt x="1222558" y="709154"/>
                </a:lnTo>
                <a:lnTo>
                  <a:pt x="1228017" y="662168"/>
                </a:lnTo>
                <a:lnTo>
                  <a:pt x="1229868" y="614172"/>
                </a:lnTo>
                <a:lnTo>
                  <a:pt x="1228017" y="566175"/>
                </a:lnTo>
                <a:lnTo>
                  <a:pt x="1222558" y="519189"/>
                </a:lnTo>
                <a:lnTo>
                  <a:pt x="1213627" y="473349"/>
                </a:lnTo>
                <a:lnTo>
                  <a:pt x="1201360" y="428793"/>
                </a:lnTo>
                <a:lnTo>
                  <a:pt x="1185894" y="385657"/>
                </a:lnTo>
                <a:lnTo>
                  <a:pt x="1167366" y="344077"/>
                </a:lnTo>
                <a:lnTo>
                  <a:pt x="1145912" y="304190"/>
                </a:lnTo>
                <a:lnTo>
                  <a:pt x="1121670" y="266132"/>
                </a:lnTo>
                <a:lnTo>
                  <a:pt x="1094775" y="230041"/>
                </a:lnTo>
                <a:lnTo>
                  <a:pt x="1065365" y="196052"/>
                </a:lnTo>
                <a:lnTo>
                  <a:pt x="1033576" y="164302"/>
                </a:lnTo>
                <a:lnTo>
                  <a:pt x="999545" y="134928"/>
                </a:lnTo>
                <a:lnTo>
                  <a:pt x="963409" y="108066"/>
                </a:lnTo>
                <a:lnTo>
                  <a:pt x="925305" y="83853"/>
                </a:lnTo>
                <a:lnTo>
                  <a:pt x="885368" y="62426"/>
                </a:lnTo>
                <a:lnTo>
                  <a:pt x="843736" y="43920"/>
                </a:lnTo>
                <a:lnTo>
                  <a:pt x="800546" y="28473"/>
                </a:lnTo>
                <a:lnTo>
                  <a:pt x="755934" y="16221"/>
                </a:lnTo>
                <a:lnTo>
                  <a:pt x="710036" y="7300"/>
                </a:lnTo>
                <a:lnTo>
                  <a:pt x="662991" y="1847"/>
                </a:lnTo>
                <a:lnTo>
                  <a:pt x="614934" y="0"/>
                </a:lnTo>
                <a:close/>
              </a:path>
            </a:pathLst>
          </a:custGeom>
          <a:solidFill>
            <a:srgbClr val="4EA5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170240" y="3620649"/>
            <a:ext cx="846455" cy="49720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 marR="5080" indent="225425">
              <a:lnSpc>
                <a:spcPts val="1670"/>
              </a:lnSpc>
              <a:spcBef>
                <a:spcPts val="465"/>
              </a:spcBef>
            </a:pPr>
            <a:r>
              <a:rPr dirty="0" sz="1700" spc="-35" b="1">
                <a:latin typeface="Tw Cen MT"/>
                <a:cs typeface="Tw Cen MT"/>
              </a:rPr>
              <a:t>Gov  </a:t>
            </a:r>
            <a:r>
              <a:rPr dirty="0" sz="1700" b="1">
                <a:latin typeface="Tw Cen MT"/>
                <a:cs typeface="Tw Cen MT"/>
              </a:rPr>
              <a:t>A</a:t>
            </a:r>
            <a:r>
              <a:rPr dirty="0" sz="1700" spc="-5" b="1">
                <a:latin typeface="Tw Cen MT"/>
                <a:cs typeface="Tw Cen MT"/>
              </a:rPr>
              <a:t>g</a:t>
            </a:r>
            <a:r>
              <a:rPr dirty="0" sz="1700" b="1">
                <a:latin typeface="Tw Cen MT"/>
                <a:cs typeface="Tw Cen MT"/>
              </a:rPr>
              <a:t>e</a:t>
            </a:r>
            <a:r>
              <a:rPr dirty="0" sz="1700" spc="-5" b="1">
                <a:latin typeface="Tw Cen MT"/>
                <a:cs typeface="Tw Cen MT"/>
              </a:rPr>
              <a:t>nc</a:t>
            </a:r>
            <a:r>
              <a:rPr dirty="0" sz="1700" b="1">
                <a:latin typeface="Tw Cen MT"/>
                <a:cs typeface="Tw Cen MT"/>
              </a:rPr>
              <a:t>ies</a:t>
            </a:r>
            <a:endParaRPr sz="1700">
              <a:latin typeface="Tw Cen MT"/>
              <a:cs typeface="Tw Cen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53121" y="3681224"/>
            <a:ext cx="1618615" cy="756285"/>
          </a:xfrm>
          <a:custGeom>
            <a:avLst/>
            <a:gdLst/>
            <a:ahLst/>
            <a:cxnLst/>
            <a:rect l="l" t="t" r="r" b="b"/>
            <a:pathLst>
              <a:path w="1618615" h="756285">
                <a:moveTo>
                  <a:pt x="1492504" y="0"/>
                </a:moveTo>
                <a:lnTo>
                  <a:pt x="125984" y="0"/>
                </a:lnTo>
                <a:lnTo>
                  <a:pt x="76943" y="9899"/>
                </a:lnTo>
                <a:lnTo>
                  <a:pt x="36898" y="36898"/>
                </a:lnTo>
                <a:lnTo>
                  <a:pt x="9899" y="76943"/>
                </a:lnTo>
                <a:lnTo>
                  <a:pt x="0" y="125983"/>
                </a:lnTo>
                <a:lnTo>
                  <a:pt x="0" y="629919"/>
                </a:lnTo>
                <a:lnTo>
                  <a:pt x="9899" y="678955"/>
                </a:lnTo>
                <a:lnTo>
                  <a:pt x="36898" y="719000"/>
                </a:lnTo>
                <a:lnTo>
                  <a:pt x="76943" y="746002"/>
                </a:lnTo>
                <a:lnTo>
                  <a:pt x="125984" y="755903"/>
                </a:lnTo>
                <a:lnTo>
                  <a:pt x="1492504" y="755903"/>
                </a:lnTo>
                <a:lnTo>
                  <a:pt x="1541544" y="746002"/>
                </a:lnTo>
                <a:lnTo>
                  <a:pt x="1581589" y="719000"/>
                </a:lnTo>
                <a:lnTo>
                  <a:pt x="1608588" y="678955"/>
                </a:lnTo>
                <a:lnTo>
                  <a:pt x="1618488" y="629919"/>
                </a:lnTo>
                <a:lnTo>
                  <a:pt x="1618488" y="125983"/>
                </a:lnTo>
                <a:lnTo>
                  <a:pt x="1608588" y="76943"/>
                </a:lnTo>
                <a:lnTo>
                  <a:pt x="1581589" y="36898"/>
                </a:lnTo>
                <a:lnTo>
                  <a:pt x="1541544" y="9899"/>
                </a:lnTo>
                <a:lnTo>
                  <a:pt x="1492504" y="0"/>
                </a:lnTo>
                <a:close/>
              </a:path>
            </a:pathLst>
          </a:custGeom>
          <a:solidFill>
            <a:srgbClr val="E69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53121" y="3681224"/>
            <a:ext cx="1618615" cy="756285"/>
          </a:xfrm>
          <a:custGeom>
            <a:avLst/>
            <a:gdLst/>
            <a:ahLst/>
            <a:cxnLst/>
            <a:rect l="l" t="t" r="r" b="b"/>
            <a:pathLst>
              <a:path w="1618615" h="756285">
                <a:moveTo>
                  <a:pt x="0" y="125983"/>
                </a:moveTo>
                <a:lnTo>
                  <a:pt x="9899" y="76943"/>
                </a:lnTo>
                <a:lnTo>
                  <a:pt x="36898" y="36898"/>
                </a:lnTo>
                <a:lnTo>
                  <a:pt x="76943" y="9899"/>
                </a:lnTo>
                <a:lnTo>
                  <a:pt x="125984" y="0"/>
                </a:lnTo>
                <a:lnTo>
                  <a:pt x="1492504" y="0"/>
                </a:lnTo>
                <a:lnTo>
                  <a:pt x="1541544" y="9899"/>
                </a:lnTo>
                <a:lnTo>
                  <a:pt x="1581589" y="36898"/>
                </a:lnTo>
                <a:lnTo>
                  <a:pt x="1608588" y="76943"/>
                </a:lnTo>
                <a:lnTo>
                  <a:pt x="1618488" y="125983"/>
                </a:lnTo>
                <a:lnTo>
                  <a:pt x="1618488" y="629919"/>
                </a:lnTo>
                <a:lnTo>
                  <a:pt x="1608588" y="678955"/>
                </a:lnTo>
                <a:lnTo>
                  <a:pt x="1581589" y="719000"/>
                </a:lnTo>
                <a:lnTo>
                  <a:pt x="1541544" y="746002"/>
                </a:lnTo>
                <a:lnTo>
                  <a:pt x="1492504" y="755903"/>
                </a:lnTo>
                <a:lnTo>
                  <a:pt x="125984" y="755903"/>
                </a:lnTo>
                <a:lnTo>
                  <a:pt x="76943" y="746002"/>
                </a:lnTo>
                <a:lnTo>
                  <a:pt x="36898" y="719000"/>
                </a:lnTo>
                <a:lnTo>
                  <a:pt x="9899" y="678955"/>
                </a:lnTo>
                <a:lnTo>
                  <a:pt x="0" y="629919"/>
                </a:lnTo>
                <a:lnTo>
                  <a:pt x="0" y="125983"/>
                </a:lnTo>
                <a:close/>
              </a:path>
            </a:pathLst>
          </a:custGeom>
          <a:ln w="19812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679618" y="3726329"/>
            <a:ext cx="116268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Nutrition  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C</a:t>
            </a:r>
            <a:r>
              <a:rPr dirty="0" sz="2000" spc="5">
                <a:solidFill>
                  <a:srgbClr val="002060"/>
                </a:solidFill>
                <a:latin typeface="Tw Cen MT"/>
                <a:cs typeface="Tw Cen MT"/>
              </a:rPr>
              <a:t>o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un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s</a:t>
            </a:r>
            <a:r>
              <a:rPr dirty="0" sz="2000" spc="5">
                <a:solidFill>
                  <a:srgbClr val="002060"/>
                </a:solidFill>
                <a:latin typeface="Tw Cen MT"/>
                <a:cs typeface="Tw Cen MT"/>
              </a:rPr>
              <a:t>e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ll</a:t>
            </a:r>
            <a:r>
              <a:rPr dirty="0" sz="2000" spc="-10">
                <a:solidFill>
                  <a:srgbClr val="002060"/>
                </a:solidFill>
                <a:latin typeface="Tw Cen MT"/>
                <a:cs typeface="Tw Cen MT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ng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53121" y="4869944"/>
            <a:ext cx="1306195" cy="647700"/>
          </a:xfrm>
          <a:custGeom>
            <a:avLst/>
            <a:gdLst/>
            <a:ahLst/>
            <a:cxnLst/>
            <a:rect l="l" t="t" r="r" b="b"/>
            <a:pathLst>
              <a:path w="1306195" h="647700">
                <a:moveTo>
                  <a:pt x="1198118" y="0"/>
                </a:moveTo>
                <a:lnTo>
                  <a:pt x="107950" y="0"/>
                </a:lnTo>
                <a:lnTo>
                  <a:pt x="65933" y="8482"/>
                </a:lnTo>
                <a:lnTo>
                  <a:pt x="31619" y="31615"/>
                </a:lnTo>
                <a:lnTo>
                  <a:pt x="8483" y="65927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66"/>
                </a:lnTo>
                <a:lnTo>
                  <a:pt x="31619" y="616080"/>
                </a:lnTo>
                <a:lnTo>
                  <a:pt x="65933" y="639216"/>
                </a:lnTo>
                <a:lnTo>
                  <a:pt x="107950" y="647700"/>
                </a:lnTo>
                <a:lnTo>
                  <a:pt x="1198118" y="647700"/>
                </a:lnTo>
                <a:lnTo>
                  <a:pt x="1240134" y="639216"/>
                </a:lnTo>
                <a:lnTo>
                  <a:pt x="1274448" y="616080"/>
                </a:lnTo>
                <a:lnTo>
                  <a:pt x="1297584" y="581766"/>
                </a:lnTo>
                <a:lnTo>
                  <a:pt x="1306068" y="539750"/>
                </a:lnTo>
                <a:lnTo>
                  <a:pt x="1306068" y="107950"/>
                </a:lnTo>
                <a:lnTo>
                  <a:pt x="1297584" y="65927"/>
                </a:lnTo>
                <a:lnTo>
                  <a:pt x="1274448" y="31615"/>
                </a:lnTo>
                <a:lnTo>
                  <a:pt x="1240134" y="8482"/>
                </a:lnTo>
                <a:lnTo>
                  <a:pt x="1198118" y="0"/>
                </a:lnTo>
                <a:close/>
              </a:path>
            </a:pathLst>
          </a:custGeom>
          <a:solidFill>
            <a:srgbClr val="E69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53121" y="4869944"/>
            <a:ext cx="1306195" cy="647700"/>
          </a:xfrm>
          <a:custGeom>
            <a:avLst/>
            <a:gdLst/>
            <a:ahLst/>
            <a:cxnLst/>
            <a:rect l="l" t="t" r="r" b="b"/>
            <a:pathLst>
              <a:path w="1306195" h="647700">
                <a:moveTo>
                  <a:pt x="0" y="107950"/>
                </a:moveTo>
                <a:lnTo>
                  <a:pt x="8483" y="65927"/>
                </a:lnTo>
                <a:lnTo>
                  <a:pt x="31619" y="31615"/>
                </a:lnTo>
                <a:lnTo>
                  <a:pt x="65933" y="8482"/>
                </a:lnTo>
                <a:lnTo>
                  <a:pt x="107950" y="0"/>
                </a:lnTo>
                <a:lnTo>
                  <a:pt x="1198118" y="0"/>
                </a:lnTo>
                <a:lnTo>
                  <a:pt x="1240134" y="8482"/>
                </a:lnTo>
                <a:lnTo>
                  <a:pt x="1274448" y="31615"/>
                </a:lnTo>
                <a:lnTo>
                  <a:pt x="1297584" y="65927"/>
                </a:lnTo>
                <a:lnTo>
                  <a:pt x="1306068" y="107950"/>
                </a:lnTo>
                <a:lnTo>
                  <a:pt x="1306068" y="539750"/>
                </a:lnTo>
                <a:lnTo>
                  <a:pt x="1297584" y="581766"/>
                </a:lnTo>
                <a:lnTo>
                  <a:pt x="1274448" y="616080"/>
                </a:lnTo>
                <a:lnTo>
                  <a:pt x="1240134" y="639216"/>
                </a:lnTo>
                <a:lnTo>
                  <a:pt x="1198118" y="647700"/>
                </a:lnTo>
                <a:lnTo>
                  <a:pt x="107950" y="647700"/>
                </a:lnTo>
                <a:lnTo>
                  <a:pt x="65933" y="639216"/>
                </a:lnTo>
                <a:lnTo>
                  <a:pt x="31619" y="616080"/>
                </a:lnTo>
                <a:lnTo>
                  <a:pt x="8483" y="581766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9812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763074" y="4860456"/>
            <a:ext cx="68453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2240" marR="5080" indent="-129539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H</a:t>
            </a:r>
            <a:r>
              <a:rPr dirty="0" sz="2000" spc="5">
                <a:solidFill>
                  <a:srgbClr val="002060"/>
                </a:solidFill>
                <a:latin typeface="Tw Cen MT"/>
                <a:cs typeface="Tw Cen MT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a</a:t>
            </a:r>
            <a:r>
              <a:rPr dirty="0" sz="2000" spc="5">
                <a:solidFill>
                  <a:srgbClr val="002060"/>
                </a:solidFill>
                <a:latin typeface="Tw Cen MT"/>
                <a:cs typeface="Tw Cen MT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t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h  </a:t>
            </a:r>
            <a:r>
              <a:rPr dirty="0" sz="2000" spc="-40">
                <a:solidFill>
                  <a:srgbClr val="002060"/>
                </a:solidFill>
                <a:latin typeface="Tw Cen MT"/>
                <a:cs typeface="Tw Cen MT"/>
              </a:rPr>
              <a:t>Talk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08497" y="5883403"/>
            <a:ext cx="2161540" cy="786765"/>
          </a:xfrm>
          <a:custGeom>
            <a:avLst/>
            <a:gdLst/>
            <a:ahLst/>
            <a:cxnLst/>
            <a:rect l="l" t="t" r="r" b="b"/>
            <a:pathLst>
              <a:path w="2161540" h="786765">
                <a:moveTo>
                  <a:pt x="2029968" y="0"/>
                </a:moveTo>
                <a:lnTo>
                  <a:pt x="131064" y="0"/>
                </a:ln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4"/>
                </a:lnTo>
                <a:lnTo>
                  <a:pt x="0" y="655320"/>
                </a:lnTo>
                <a:lnTo>
                  <a:pt x="10298" y="706332"/>
                </a:lnTo>
                <a:lnTo>
                  <a:pt x="38385" y="747993"/>
                </a:lnTo>
                <a:lnTo>
                  <a:pt x="80045" y="776083"/>
                </a:lnTo>
                <a:lnTo>
                  <a:pt x="131064" y="786384"/>
                </a:lnTo>
                <a:lnTo>
                  <a:pt x="2029968" y="786384"/>
                </a:lnTo>
                <a:lnTo>
                  <a:pt x="2080980" y="776083"/>
                </a:lnTo>
                <a:lnTo>
                  <a:pt x="2122641" y="747993"/>
                </a:lnTo>
                <a:lnTo>
                  <a:pt x="2150731" y="706332"/>
                </a:lnTo>
                <a:lnTo>
                  <a:pt x="2161032" y="655320"/>
                </a:lnTo>
                <a:lnTo>
                  <a:pt x="2161032" y="131064"/>
                </a:lnTo>
                <a:lnTo>
                  <a:pt x="2150731" y="80045"/>
                </a:lnTo>
                <a:lnTo>
                  <a:pt x="2122641" y="38385"/>
                </a:lnTo>
                <a:lnTo>
                  <a:pt x="2080980" y="10298"/>
                </a:lnTo>
                <a:lnTo>
                  <a:pt x="2029968" y="0"/>
                </a:lnTo>
                <a:close/>
              </a:path>
            </a:pathLst>
          </a:custGeom>
          <a:solidFill>
            <a:srgbClr val="E69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08497" y="5883403"/>
            <a:ext cx="2161540" cy="786765"/>
          </a:xfrm>
          <a:custGeom>
            <a:avLst/>
            <a:gdLst/>
            <a:ahLst/>
            <a:cxnLst/>
            <a:rect l="l" t="t" r="r" b="b"/>
            <a:pathLst>
              <a:path w="2161540" h="786765">
                <a:moveTo>
                  <a:pt x="0" y="131064"/>
                </a:moveTo>
                <a:lnTo>
                  <a:pt x="10298" y="80045"/>
                </a:lnTo>
                <a:lnTo>
                  <a:pt x="38385" y="38385"/>
                </a:lnTo>
                <a:lnTo>
                  <a:pt x="80045" y="10298"/>
                </a:lnTo>
                <a:lnTo>
                  <a:pt x="131064" y="0"/>
                </a:lnTo>
                <a:lnTo>
                  <a:pt x="2029968" y="0"/>
                </a:lnTo>
                <a:lnTo>
                  <a:pt x="2080986" y="10298"/>
                </a:lnTo>
                <a:lnTo>
                  <a:pt x="2122646" y="38385"/>
                </a:lnTo>
                <a:lnTo>
                  <a:pt x="2150733" y="80045"/>
                </a:lnTo>
                <a:lnTo>
                  <a:pt x="2161032" y="131064"/>
                </a:lnTo>
                <a:lnTo>
                  <a:pt x="2161032" y="655320"/>
                </a:lnTo>
                <a:lnTo>
                  <a:pt x="2150733" y="706332"/>
                </a:lnTo>
                <a:lnTo>
                  <a:pt x="2122646" y="747993"/>
                </a:lnTo>
                <a:lnTo>
                  <a:pt x="2080986" y="776083"/>
                </a:lnTo>
                <a:lnTo>
                  <a:pt x="2029968" y="786384"/>
                </a:lnTo>
                <a:lnTo>
                  <a:pt x="131064" y="786384"/>
                </a:lnTo>
                <a:lnTo>
                  <a:pt x="80045" y="776083"/>
                </a:lnTo>
                <a:lnTo>
                  <a:pt x="38385" y="747993"/>
                </a:lnTo>
                <a:lnTo>
                  <a:pt x="10298" y="706332"/>
                </a:lnTo>
                <a:lnTo>
                  <a:pt x="0" y="655320"/>
                </a:lnTo>
                <a:lnTo>
                  <a:pt x="0" y="131064"/>
                </a:lnTo>
                <a:close/>
              </a:path>
            </a:pathLst>
          </a:custGeom>
          <a:ln w="19811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890677" y="5943112"/>
            <a:ext cx="139573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solidFill>
                  <a:srgbClr val="002060"/>
                </a:solidFill>
                <a:latin typeface="Tw Cen MT"/>
                <a:cs typeface="Tw Cen MT"/>
              </a:rPr>
              <a:t>Training/  </a:t>
            </a:r>
            <a:r>
              <a:rPr dirty="0" sz="2000" spc="10">
                <a:solidFill>
                  <a:srgbClr val="002060"/>
                </a:solidFill>
                <a:latin typeface="Tw Cen MT"/>
                <a:cs typeface="Tw Cen MT"/>
              </a:rPr>
              <a:t>Short</a:t>
            </a:r>
            <a:r>
              <a:rPr dirty="0" sz="2000" spc="-100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Courses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83386" y="1660401"/>
            <a:ext cx="1445260" cy="977265"/>
          </a:xfrm>
          <a:custGeom>
            <a:avLst/>
            <a:gdLst/>
            <a:ahLst/>
            <a:cxnLst/>
            <a:rect l="l" t="t" r="r" b="b"/>
            <a:pathLst>
              <a:path w="1445260" h="977264">
                <a:moveTo>
                  <a:pt x="1281938" y="0"/>
                </a:moveTo>
                <a:lnTo>
                  <a:pt x="162814" y="0"/>
                </a:lnTo>
                <a:lnTo>
                  <a:pt x="119532" y="5816"/>
                </a:lnTo>
                <a:lnTo>
                  <a:pt x="80640" y="22229"/>
                </a:lnTo>
                <a:lnTo>
                  <a:pt x="47688" y="47688"/>
                </a:lnTo>
                <a:lnTo>
                  <a:pt x="22229" y="80640"/>
                </a:lnTo>
                <a:lnTo>
                  <a:pt x="5816" y="119532"/>
                </a:lnTo>
                <a:lnTo>
                  <a:pt x="0" y="162813"/>
                </a:lnTo>
                <a:lnTo>
                  <a:pt x="0" y="814057"/>
                </a:lnTo>
                <a:lnTo>
                  <a:pt x="5816" y="857343"/>
                </a:lnTo>
                <a:lnTo>
                  <a:pt x="22229" y="896239"/>
                </a:lnTo>
                <a:lnTo>
                  <a:pt x="47688" y="929193"/>
                </a:lnTo>
                <a:lnTo>
                  <a:pt x="80640" y="954653"/>
                </a:lnTo>
                <a:lnTo>
                  <a:pt x="119532" y="971067"/>
                </a:lnTo>
                <a:lnTo>
                  <a:pt x="162814" y="976883"/>
                </a:lnTo>
                <a:lnTo>
                  <a:pt x="1281938" y="976883"/>
                </a:lnTo>
                <a:lnTo>
                  <a:pt x="1325219" y="971067"/>
                </a:lnTo>
                <a:lnTo>
                  <a:pt x="1364111" y="954653"/>
                </a:lnTo>
                <a:lnTo>
                  <a:pt x="1397063" y="929193"/>
                </a:lnTo>
                <a:lnTo>
                  <a:pt x="1422522" y="896239"/>
                </a:lnTo>
                <a:lnTo>
                  <a:pt x="1438935" y="857343"/>
                </a:lnTo>
                <a:lnTo>
                  <a:pt x="1444752" y="814057"/>
                </a:lnTo>
                <a:lnTo>
                  <a:pt x="1444752" y="162813"/>
                </a:lnTo>
                <a:lnTo>
                  <a:pt x="1438935" y="119532"/>
                </a:lnTo>
                <a:lnTo>
                  <a:pt x="1422522" y="80640"/>
                </a:lnTo>
                <a:lnTo>
                  <a:pt x="1397063" y="47688"/>
                </a:lnTo>
                <a:lnTo>
                  <a:pt x="1364111" y="22229"/>
                </a:lnTo>
                <a:lnTo>
                  <a:pt x="1325219" y="5816"/>
                </a:lnTo>
                <a:lnTo>
                  <a:pt x="1281938" y="0"/>
                </a:lnTo>
                <a:close/>
              </a:path>
            </a:pathLst>
          </a:custGeom>
          <a:solidFill>
            <a:srgbClr val="E69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83386" y="1660401"/>
            <a:ext cx="1445260" cy="977265"/>
          </a:xfrm>
          <a:custGeom>
            <a:avLst/>
            <a:gdLst/>
            <a:ahLst/>
            <a:cxnLst/>
            <a:rect l="l" t="t" r="r" b="b"/>
            <a:pathLst>
              <a:path w="1445260" h="977264">
                <a:moveTo>
                  <a:pt x="0" y="162813"/>
                </a:moveTo>
                <a:lnTo>
                  <a:pt x="5816" y="119532"/>
                </a:lnTo>
                <a:lnTo>
                  <a:pt x="22229" y="80640"/>
                </a:lnTo>
                <a:lnTo>
                  <a:pt x="47688" y="47688"/>
                </a:lnTo>
                <a:lnTo>
                  <a:pt x="80640" y="22229"/>
                </a:lnTo>
                <a:lnTo>
                  <a:pt x="119532" y="5816"/>
                </a:lnTo>
                <a:lnTo>
                  <a:pt x="162814" y="0"/>
                </a:lnTo>
                <a:lnTo>
                  <a:pt x="1281938" y="0"/>
                </a:lnTo>
                <a:lnTo>
                  <a:pt x="1325219" y="5816"/>
                </a:lnTo>
                <a:lnTo>
                  <a:pt x="1364111" y="22229"/>
                </a:lnTo>
                <a:lnTo>
                  <a:pt x="1397063" y="47688"/>
                </a:lnTo>
                <a:lnTo>
                  <a:pt x="1422522" y="80640"/>
                </a:lnTo>
                <a:lnTo>
                  <a:pt x="1438935" y="119532"/>
                </a:lnTo>
                <a:lnTo>
                  <a:pt x="1444752" y="162813"/>
                </a:lnTo>
                <a:lnTo>
                  <a:pt x="1444752" y="814057"/>
                </a:lnTo>
                <a:lnTo>
                  <a:pt x="1438935" y="857343"/>
                </a:lnTo>
                <a:lnTo>
                  <a:pt x="1422522" y="896239"/>
                </a:lnTo>
                <a:lnTo>
                  <a:pt x="1397063" y="929193"/>
                </a:lnTo>
                <a:lnTo>
                  <a:pt x="1364111" y="954653"/>
                </a:lnTo>
                <a:lnTo>
                  <a:pt x="1325219" y="971067"/>
                </a:lnTo>
                <a:lnTo>
                  <a:pt x="1281938" y="976883"/>
                </a:lnTo>
                <a:lnTo>
                  <a:pt x="162814" y="976883"/>
                </a:lnTo>
                <a:lnTo>
                  <a:pt x="119532" y="971067"/>
                </a:lnTo>
                <a:lnTo>
                  <a:pt x="80640" y="954653"/>
                </a:lnTo>
                <a:lnTo>
                  <a:pt x="47688" y="929193"/>
                </a:lnTo>
                <a:lnTo>
                  <a:pt x="22229" y="896239"/>
                </a:lnTo>
                <a:lnTo>
                  <a:pt x="5816" y="857343"/>
                </a:lnTo>
                <a:lnTo>
                  <a:pt x="0" y="814057"/>
                </a:lnTo>
                <a:lnTo>
                  <a:pt x="0" y="162813"/>
                </a:lnTo>
                <a:close/>
              </a:path>
            </a:pathLst>
          </a:custGeom>
          <a:ln w="19812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371527" y="1815420"/>
            <a:ext cx="106616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5"/>
              </a:spcBef>
            </a:pPr>
            <a:r>
              <a:rPr dirty="0" sz="2000" spc="-15">
                <a:solidFill>
                  <a:srgbClr val="002060"/>
                </a:solidFill>
                <a:latin typeface="Tw Cen MT"/>
                <a:cs typeface="Tw Cen MT"/>
              </a:rPr>
              <a:t>Radio/</a:t>
            </a:r>
            <a:r>
              <a:rPr dirty="0" sz="2000" spc="-105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TV  </a:t>
            </a:r>
            <a:r>
              <a:rPr dirty="0" sz="2000" spc="-10">
                <a:solidFill>
                  <a:srgbClr val="002060"/>
                </a:solidFill>
                <a:latin typeface="Tw Cen MT"/>
                <a:cs typeface="Tw Cen MT"/>
              </a:rPr>
              <a:t>Program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8965" y="2782064"/>
            <a:ext cx="1522730" cy="647700"/>
          </a:xfrm>
          <a:custGeom>
            <a:avLst/>
            <a:gdLst/>
            <a:ahLst/>
            <a:cxnLst/>
            <a:rect l="l" t="t" r="r" b="b"/>
            <a:pathLst>
              <a:path w="1522730" h="647700">
                <a:moveTo>
                  <a:pt x="1414526" y="0"/>
                </a:moveTo>
                <a:lnTo>
                  <a:pt x="107950" y="0"/>
                </a:lnTo>
                <a:lnTo>
                  <a:pt x="65933" y="8482"/>
                </a:lnTo>
                <a:lnTo>
                  <a:pt x="31619" y="31615"/>
                </a:lnTo>
                <a:lnTo>
                  <a:pt x="8483" y="65927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66"/>
                </a:lnTo>
                <a:lnTo>
                  <a:pt x="31619" y="616080"/>
                </a:lnTo>
                <a:lnTo>
                  <a:pt x="65933" y="639216"/>
                </a:lnTo>
                <a:lnTo>
                  <a:pt x="107950" y="647700"/>
                </a:lnTo>
                <a:lnTo>
                  <a:pt x="1414526" y="647700"/>
                </a:lnTo>
                <a:lnTo>
                  <a:pt x="1456542" y="639216"/>
                </a:lnTo>
                <a:lnTo>
                  <a:pt x="1490856" y="616080"/>
                </a:lnTo>
                <a:lnTo>
                  <a:pt x="1513992" y="581766"/>
                </a:lnTo>
                <a:lnTo>
                  <a:pt x="1522476" y="539750"/>
                </a:lnTo>
                <a:lnTo>
                  <a:pt x="1522476" y="107950"/>
                </a:lnTo>
                <a:lnTo>
                  <a:pt x="1513992" y="65927"/>
                </a:lnTo>
                <a:lnTo>
                  <a:pt x="1490856" y="31615"/>
                </a:lnTo>
                <a:lnTo>
                  <a:pt x="1456542" y="8482"/>
                </a:lnTo>
                <a:lnTo>
                  <a:pt x="1414526" y="0"/>
                </a:lnTo>
                <a:close/>
              </a:path>
            </a:pathLst>
          </a:custGeom>
          <a:solidFill>
            <a:srgbClr val="E69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8965" y="2782064"/>
            <a:ext cx="1522730" cy="647700"/>
          </a:xfrm>
          <a:custGeom>
            <a:avLst/>
            <a:gdLst/>
            <a:ahLst/>
            <a:cxnLst/>
            <a:rect l="l" t="t" r="r" b="b"/>
            <a:pathLst>
              <a:path w="1522730" h="647700">
                <a:moveTo>
                  <a:pt x="0" y="107950"/>
                </a:moveTo>
                <a:lnTo>
                  <a:pt x="8483" y="65927"/>
                </a:lnTo>
                <a:lnTo>
                  <a:pt x="31619" y="31615"/>
                </a:lnTo>
                <a:lnTo>
                  <a:pt x="65933" y="8482"/>
                </a:lnTo>
                <a:lnTo>
                  <a:pt x="107950" y="0"/>
                </a:lnTo>
                <a:lnTo>
                  <a:pt x="1414526" y="0"/>
                </a:lnTo>
                <a:lnTo>
                  <a:pt x="1456542" y="8482"/>
                </a:lnTo>
                <a:lnTo>
                  <a:pt x="1490856" y="31615"/>
                </a:lnTo>
                <a:lnTo>
                  <a:pt x="1513992" y="65927"/>
                </a:lnTo>
                <a:lnTo>
                  <a:pt x="1522476" y="107950"/>
                </a:lnTo>
                <a:lnTo>
                  <a:pt x="1522476" y="539750"/>
                </a:lnTo>
                <a:lnTo>
                  <a:pt x="1513992" y="581766"/>
                </a:lnTo>
                <a:lnTo>
                  <a:pt x="1490856" y="616080"/>
                </a:lnTo>
                <a:lnTo>
                  <a:pt x="1456542" y="639216"/>
                </a:lnTo>
                <a:lnTo>
                  <a:pt x="1414526" y="647700"/>
                </a:lnTo>
                <a:lnTo>
                  <a:pt x="107950" y="647700"/>
                </a:lnTo>
                <a:lnTo>
                  <a:pt x="65933" y="639216"/>
                </a:lnTo>
                <a:lnTo>
                  <a:pt x="31619" y="616080"/>
                </a:lnTo>
                <a:lnTo>
                  <a:pt x="8483" y="581766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9812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99241" y="2924623"/>
            <a:ext cx="9391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M</a:t>
            </a:r>
            <a:r>
              <a:rPr dirty="0" sz="2000" spc="5">
                <a:solidFill>
                  <a:srgbClr val="002060"/>
                </a:solidFill>
                <a:latin typeface="Tw Cen MT"/>
                <a:cs typeface="Tw Cen MT"/>
              </a:rPr>
              <a:t>ee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t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ngs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382" y="3789428"/>
            <a:ext cx="1900555" cy="935990"/>
          </a:xfrm>
          <a:custGeom>
            <a:avLst/>
            <a:gdLst/>
            <a:ahLst/>
            <a:cxnLst/>
            <a:rect l="l" t="t" r="r" b="b"/>
            <a:pathLst>
              <a:path w="1900555" h="935989">
                <a:moveTo>
                  <a:pt x="1744472" y="0"/>
                </a:moveTo>
                <a:lnTo>
                  <a:pt x="155956" y="0"/>
                </a:lnTo>
                <a:lnTo>
                  <a:pt x="106662" y="7950"/>
                </a:lnTo>
                <a:lnTo>
                  <a:pt x="63850" y="30090"/>
                </a:lnTo>
                <a:lnTo>
                  <a:pt x="30090" y="63850"/>
                </a:lnTo>
                <a:lnTo>
                  <a:pt x="7950" y="106662"/>
                </a:lnTo>
                <a:lnTo>
                  <a:pt x="0" y="155956"/>
                </a:lnTo>
                <a:lnTo>
                  <a:pt x="0" y="779780"/>
                </a:lnTo>
                <a:lnTo>
                  <a:pt x="7950" y="829073"/>
                </a:lnTo>
                <a:lnTo>
                  <a:pt x="30090" y="871885"/>
                </a:lnTo>
                <a:lnTo>
                  <a:pt x="63850" y="905645"/>
                </a:lnTo>
                <a:lnTo>
                  <a:pt x="106662" y="927785"/>
                </a:lnTo>
                <a:lnTo>
                  <a:pt x="155956" y="935736"/>
                </a:lnTo>
                <a:lnTo>
                  <a:pt x="1744472" y="935736"/>
                </a:lnTo>
                <a:lnTo>
                  <a:pt x="1793765" y="927785"/>
                </a:lnTo>
                <a:lnTo>
                  <a:pt x="1836577" y="905645"/>
                </a:lnTo>
                <a:lnTo>
                  <a:pt x="1870337" y="871885"/>
                </a:lnTo>
                <a:lnTo>
                  <a:pt x="1892477" y="829073"/>
                </a:lnTo>
                <a:lnTo>
                  <a:pt x="1900427" y="779780"/>
                </a:lnTo>
                <a:lnTo>
                  <a:pt x="1900427" y="155956"/>
                </a:lnTo>
                <a:lnTo>
                  <a:pt x="1892477" y="106662"/>
                </a:lnTo>
                <a:lnTo>
                  <a:pt x="1870337" y="63850"/>
                </a:lnTo>
                <a:lnTo>
                  <a:pt x="1836577" y="30090"/>
                </a:lnTo>
                <a:lnTo>
                  <a:pt x="1793765" y="7950"/>
                </a:lnTo>
                <a:lnTo>
                  <a:pt x="1744472" y="0"/>
                </a:lnTo>
                <a:close/>
              </a:path>
            </a:pathLst>
          </a:custGeom>
          <a:solidFill>
            <a:srgbClr val="E69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382" y="3789428"/>
            <a:ext cx="1900555" cy="935990"/>
          </a:xfrm>
          <a:custGeom>
            <a:avLst/>
            <a:gdLst/>
            <a:ahLst/>
            <a:cxnLst/>
            <a:rect l="l" t="t" r="r" b="b"/>
            <a:pathLst>
              <a:path w="1900555" h="935989">
                <a:moveTo>
                  <a:pt x="0" y="155956"/>
                </a:moveTo>
                <a:lnTo>
                  <a:pt x="7950" y="106662"/>
                </a:lnTo>
                <a:lnTo>
                  <a:pt x="30090" y="63850"/>
                </a:lnTo>
                <a:lnTo>
                  <a:pt x="63850" y="30090"/>
                </a:lnTo>
                <a:lnTo>
                  <a:pt x="106662" y="7950"/>
                </a:lnTo>
                <a:lnTo>
                  <a:pt x="155956" y="0"/>
                </a:lnTo>
                <a:lnTo>
                  <a:pt x="1744472" y="0"/>
                </a:lnTo>
                <a:lnTo>
                  <a:pt x="1793765" y="7950"/>
                </a:lnTo>
                <a:lnTo>
                  <a:pt x="1836577" y="30090"/>
                </a:lnTo>
                <a:lnTo>
                  <a:pt x="1870337" y="63850"/>
                </a:lnTo>
                <a:lnTo>
                  <a:pt x="1892477" y="106662"/>
                </a:lnTo>
                <a:lnTo>
                  <a:pt x="1900427" y="155956"/>
                </a:lnTo>
                <a:lnTo>
                  <a:pt x="1900427" y="779780"/>
                </a:lnTo>
                <a:lnTo>
                  <a:pt x="1892477" y="829073"/>
                </a:lnTo>
                <a:lnTo>
                  <a:pt x="1870337" y="871885"/>
                </a:lnTo>
                <a:lnTo>
                  <a:pt x="1836577" y="905645"/>
                </a:lnTo>
                <a:lnTo>
                  <a:pt x="1793765" y="927785"/>
                </a:lnTo>
                <a:lnTo>
                  <a:pt x="1744472" y="935736"/>
                </a:lnTo>
                <a:lnTo>
                  <a:pt x="155956" y="935736"/>
                </a:lnTo>
                <a:lnTo>
                  <a:pt x="106662" y="927785"/>
                </a:lnTo>
                <a:lnTo>
                  <a:pt x="63850" y="905645"/>
                </a:lnTo>
                <a:lnTo>
                  <a:pt x="30090" y="871885"/>
                </a:lnTo>
                <a:lnTo>
                  <a:pt x="7950" y="829073"/>
                </a:lnTo>
                <a:lnTo>
                  <a:pt x="0" y="779780"/>
                </a:lnTo>
                <a:lnTo>
                  <a:pt x="0" y="155956"/>
                </a:lnTo>
                <a:close/>
              </a:path>
            </a:pathLst>
          </a:custGeom>
          <a:ln w="19812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01203" y="3957880"/>
            <a:ext cx="13131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2060"/>
                </a:solidFill>
                <a:latin typeface="Tw Cen MT"/>
                <a:cs typeface="Tw Cen MT"/>
              </a:rPr>
              <a:t>Cooking  Demonst</a:t>
            </a:r>
            <a:r>
              <a:rPr dirty="0" sz="1800" spc="-15">
                <a:solidFill>
                  <a:srgbClr val="002060"/>
                </a:solidFill>
                <a:latin typeface="Tw Cen MT"/>
                <a:cs typeface="Tw Cen MT"/>
              </a:rPr>
              <a:t>r</a:t>
            </a:r>
            <a:r>
              <a:rPr dirty="0" sz="1800">
                <a:solidFill>
                  <a:srgbClr val="002060"/>
                </a:solidFill>
                <a:latin typeface="Tw Cen MT"/>
                <a:cs typeface="Tw Cen MT"/>
              </a:rPr>
              <a:t>ation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5518" y="5043679"/>
            <a:ext cx="1522730" cy="647700"/>
          </a:xfrm>
          <a:custGeom>
            <a:avLst/>
            <a:gdLst/>
            <a:ahLst/>
            <a:cxnLst/>
            <a:rect l="l" t="t" r="r" b="b"/>
            <a:pathLst>
              <a:path w="1522730" h="647700">
                <a:moveTo>
                  <a:pt x="1414526" y="0"/>
                </a:moveTo>
                <a:lnTo>
                  <a:pt x="107950" y="0"/>
                </a:lnTo>
                <a:lnTo>
                  <a:pt x="65933" y="8482"/>
                </a:lnTo>
                <a:lnTo>
                  <a:pt x="31619" y="31615"/>
                </a:lnTo>
                <a:lnTo>
                  <a:pt x="8483" y="65927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66"/>
                </a:lnTo>
                <a:lnTo>
                  <a:pt x="31619" y="616080"/>
                </a:lnTo>
                <a:lnTo>
                  <a:pt x="65933" y="639216"/>
                </a:lnTo>
                <a:lnTo>
                  <a:pt x="107950" y="647700"/>
                </a:lnTo>
                <a:lnTo>
                  <a:pt x="1414526" y="647700"/>
                </a:lnTo>
                <a:lnTo>
                  <a:pt x="1456542" y="639216"/>
                </a:lnTo>
                <a:lnTo>
                  <a:pt x="1490856" y="616080"/>
                </a:lnTo>
                <a:lnTo>
                  <a:pt x="1513992" y="581766"/>
                </a:lnTo>
                <a:lnTo>
                  <a:pt x="1522476" y="539750"/>
                </a:lnTo>
                <a:lnTo>
                  <a:pt x="1522476" y="107950"/>
                </a:lnTo>
                <a:lnTo>
                  <a:pt x="1513992" y="65927"/>
                </a:lnTo>
                <a:lnTo>
                  <a:pt x="1490856" y="31615"/>
                </a:lnTo>
                <a:lnTo>
                  <a:pt x="1456542" y="8482"/>
                </a:lnTo>
                <a:lnTo>
                  <a:pt x="1414526" y="0"/>
                </a:lnTo>
                <a:close/>
              </a:path>
            </a:pathLst>
          </a:custGeom>
          <a:solidFill>
            <a:srgbClr val="E69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15518" y="5043679"/>
            <a:ext cx="1522730" cy="647700"/>
          </a:xfrm>
          <a:custGeom>
            <a:avLst/>
            <a:gdLst/>
            <a:ahLst/>
            <a:cxnLst/>
            <a:rect l="l" t="t" r="r" b="b"/>
            <a:pathLst>
              <a:path w="1522730" h="647700">
                <a:moveTo>
                  <a:pt x="0" y="107950"/>
                </a:moveTo>
                <a:lnTo>
                  <a:pt x="8483" y="65927"/>
                </a:lnTo>
                <a:lnTo>
                  <a:pt x="31619" y="31615"/>
                </a:lnTo>
                <a:lnTo>
                  <a:pt x="65933" y="8482"/>
                </a:lnTo>
                <a:lnTo>
                  <a:pt x="107950" y="0"/>
                </a:lnTo>
                <a:lnTo>
                  <a:pt x="1414526" y="0"/>
                </a:lnTo>
                <a:lnTo>
                  <a:pt x="1456542" y="8482"/>
                </a:lnTo>
                <a:lnTo>
                  <a:pt x="1490856" y="31615"/>
                </a:lnTo>
                <a:lnTo>
                  <a:pt x="1513992" y="65927"/>
                </a:lnTo>
                <a:lnTo>
                  <a:pt x="1522476" y="107950"/>
                </a:lnTo>
                <a:lnTo>
                  <a:pt x="1522476" y="539750"/>
                </a:lnTo>
                <a:lnTo>
                  <a:pt x="1513992" y="581766"/>
                </a:lnTo>
                <a:lnTo>
                  <a:pt x="1490856" y="616080"/>
                </a:lnTo>
                <a:lnTo>
                  <a:pt x="1456542" y="639216"/>
                </a:lnTo>
                <a:lnTo>
                  <a:pt x="1414526" y="647700"/>
                </a:lnTo>
                <a:lnTo>
                  <a:pt x="107950" y="647700"/>
                </a:lnTo>
                <a:lnTo>
                  <a:pt x="65933" y="639216"/>
                </a:lnTo>
                <a:lnTo>
                  <a:pt x="31619" y="616080"/>
                </a:lnTo>
                <a:lnTo>
                  <a:pt x="8483" y="581766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9812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028995" y="5186541"/>
            <a:ext cx="8947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002060"/>
                </a:solidFill>
                <a:latin typeface="Tw Cen MT"/>
                <a:cs typeface="Tw Cen MT"/>
              </a:rPr>
              <a:t>K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O</a:t>
            </a:r>
            <a:r>
              <a:rPr dirty="0" sz="2000" spc="5">
                <a:solidFill>
                  <a:srgbClr val="002060"/>
                </a:solidFill>
                <a:latin typeface="Tw Cen MT"/>
                <a:cs typeface="Tw Cen MT"/>
              </a:rPr>
              <a:t>SP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E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N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95322" y="5877308"/>
            <a:ext cx="1728470" cy="792480"/>
          </a:xfrm>
          <a:custGeom>
            <a:avLst/>
            <a:gdLst/>
            <a:ahLst/>
            <a:cxnLst/>
            <a:rect l="l" t="t" r="r" b="b"/>
            <a:pathLst>
              <a:path w="1728470" h="792479">
                <a:moveTo>
                  <a:pt x="1596136" y="0"/>
                </a:moveTo>
                <a:lnTo>
                  <a:pt x="132080" y="0"/>
                </a:lnTo>
                <a:lnTo>
                  <a:pt x="90331" y="6733"/>
                </a:lnTo>
                <a:lnTo>
                  <a:pt x="54073" y="25482"/>
                </a:lnTo>
                <a:lnTo>
                  <a:pt x="25482" y="54073"/>
                </a:lnTo>
                <a:lnTo>
                  <a:pt x="6733" y="90331"/>
                </a:lnTo>
                <a:lnTo>
                  <a:pt x="0" y="132080"/>
                </a:lnTo>
                <a:lnTo>
                  <a:pt x="0" y="660400"/>
                </a:lnTo>
                <a:lnTo>
                  <a:pt x="6733" y="702143"/>
                </a:lnTo>
                <a:lnTo>
                  <a:pt x="25482" y="738400"/>
                </a:lnTo>
                <a:lnTo>
                  <a:pt x="54073" y="766993"/>
                </a:lnTo>
                <a:lnTo>
                  <a:pt x="90331" y="785745"/>
                </a:lnTo>
                <a:lnTo>
                  <a:pt x="132080" y="792480"/>
                </a:lnTo>
                <a:lnTo>
                  <a:pt x="1596136" y="792480"/>
                </a:lnTo>
                <a:lnTo>
                  <a:pt x="1637884" y="785745"/>
                </a:lnTo>
                <a:lnTo>
                  <a:pt x="1674142" y="766993"/>
                </a:lnTo>
                <a:lnTo>
                  <a:pt x="1702733" y="738400"/>
                </a:lnTo>
                <a:lnTo>
                  <a:pt x="1721482" y="702143"/>
                </a:lnTo>
                <a:lnTo>
                  <a:pt x="1728216" y="660400"/>
                </a:lnTo>
                <a:lnTo>
                  <a:pt x="1728216" y="132080"/>
                </a:lnTo>
                <a:lnTo>
                  <a:pt x="1721482" y="90331"/>
                </a:lnTo>
                <a:lnTo>
                  <a:pt x="1702733" y="54073"/>
                </a:lnTo>
                <a:lnTo>
                  <a:pt x="1674142" y="25482"/>
                </a:lnTo>
                <a:lnTo>
                  <a:pt x="1637884" y="6733"/>
                </a:lnTo>
                <a:lnTo>
                  <a:pt x="1596136" y="0"/>
                </a:lnTo>
                <a:close/>
              </a:path>
            </a:pathLst>
          </a:custGeom>
          <a:solidFill>
            <a:srgbClr val="E69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195322" y="5877308"/>
            <a:ext cx="1728470" cy="792480"/>
          </a:xfrm>
          <a:custGeom>
            <a:avLst/>
            <a:gdLst/>
            <a:ahLst/>
            <a:cxnLst/>
            <a:rect l="l" t="t" r="r" b="b"/>
            <a:pathLst>
              <a:path w="1728470" h="792479">
                <a:moveTo>
                  <a:pt x="0" y="132080"/>
                </a:moveTo>
                <a:lnTo>
                  <a:pt x="6733" y="90331"/>
                </a:lnTo>
                <a:lnTo>
                  <a:pt x="25482" y="54073"/>
                </a:lnTo>
                <a:lnTo>
                  <a:pt x="54073" y="25482"/>
                </a:lnTo>
                <a:lnTo>
                  <a:pt x="90331" y="6733"/>
                </a:lnTo>
                <a:lnTo>
                  <a:pt x="132080" y="0"/>
                </a:lnTo>
                <a:lnTo>
                  <a:pt x="1596136" y="0"/>
                </a:lnTo>
                <a:lnTo>
                  <a:pt x="1637884" y="6733"/>
                </a:lnTo>
                <a:lnTo>
                  <a:pt x="1674142" y="25482"/>
                </a:lnTo>
                <a:lnTo>
                  <a:pt x="1702733" y="54073"/>
                </a:lnTo>
                <a:lnTo>
                  <a:pt x="1721482" y="90331"/>
                </a:lnTo>
                <a:lnTo>
                  <a:pt x="1728216" y="132080"/>
                </a:lnTo>
                <a:lnTo>
                  <a:pt x="1728216" y="660400"/>
                </a:lnTo>
                <a:lnTo>
                  <a:pt x="1721482" y="702143"/>
                </a:lnTo>
                <a:lnTo>
                  <a:pt x="1702733" y="738400"/>
                </a:lnTo>
                <a:lnTo>
                  <a:pt x="1674142" y="766993"/>
                </a:lnTo>
                <a:lnTo>
                  <a:pt x="1637884" y="785745"/>
                </a:lnTo>
                <a:lnTo>
                  <a:pt x="1596136" y="792480"/>
                </a:lnTo>
                <a:lnTo>
                  <a:pt x="132080" y="792480"/>
                </a:lnTo>
                <a:lnTo>
                  <a:pt x="90331" y="785745"/>
                </a:lnTo>
                <a:lnTo>
                  <a:pt x="54073" y="766993"/>
                </a:lnTo>
                <a:lnTo>
                  <a:pt x="25482" y="738400"/>
                </a:lnTo>
                <a:lnTo>
                  <a:pt x="6733" y="702143"/>
                </a:lnTo>
                <a:lnTo>
                  <a:pt x="0" y="660400"/>
                </a:lnTo>
                <a:lnTo>
                  <a:pt x="0" y="132080"/>
                </a:lnTo>
                <a:close/>
              </a:path>
            </a:pathLst>
          </a:custGeom>
          <a:ln w="19812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553806" y="5974104"/>
            <a:ext cx="101091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2060"/>
                </a:solidFill>
                <a:latin typeface="Tw Cen MT"/>
                <a:cs typeface="Tw Cen MT"/>
              </a:rPr>
              <a:t>Exhibition/  </a:t>
            </a:r>
            <a:r>
              <a:rPr dirty="0" sz="1800" spc="-15">
                <a:solidFill>
                  <a:srgbClr val="002060"/>
                </a:solidFill>
                <a:latin typeface="Tw Cen MT"/>
                <a:cs typeface="Tw Cen MT"/>
              </a:rPr>
              <a:t>Roadshow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32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69657" y="2550416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1332230" y="0"/>
                </a:moveTo>
                <a:lnTo>
                  <a:pt x="107950" y="0"/>
                </a:lnTo>
                <a:lnTo>
                  <a:pt x="65933" y="8483"/>
                </a:lnTo>
                <a:lnTo>
                  <a:pt x="31619" y="31619"/>
                </a:lnTo>
                <a:lnTo>
                  <a:pt x="8483" y="65933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66"/>
                </a:lnTo>
                <a:lnTo>
                  <a:pt x="31619" y="616080"/>
                </a:lnTo>
                <a:lnTo>
                  <a:pt x="65933" y="639216"/>
                </a:lnTo>
                <a:lnTo>
                  <a:pt x="107950" y="647700"/>
                </a:lnTo>
                <a:lnTo>
                  <a:pt x="1332230" y="647700"/>
                </a:lnTo>
                <a:lnTo>
                  <a:pt x="1374246" y="639216"/>
                </a:lnTo>
                <a:lnTo>
                  <a:pt x="1408560" y="616080"/>
                </a:lnTo>
                <a:lnTo>
                  <a:pt x="1431696" y="581766"/>
                </a:lnTo>
                <a:lnTo>
                  <a:pt x="1440180" y="539750"/>
                </a:lnTo>
                <a:lnTo>
                  <a:pt x="1440180" y="107950"/>
                </a:lnTo>
                <a:lnTo>
                  <a:pt x="1431696" y="65933"/>
                </a:lnTo>
                <a:lnTo>
                  <a:pt x="1408560" y="31619"/>
                </a:lnTo>
                <a:lnTo>
                  <a:pt x="1374246" y="8483"/>
                </a:lnTo>
                <a:lnTo>
                  <a:pt x="1332230" y="0"/>
                </a:lnTo>
                <a:close/>
              </a:path>
            </a:pathLst>
          </a:custGeom>
          <a:solidFill>
            <a:srgbClr val="A088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169657" y="2550416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0" y="107950"/>
                </a:moveTo>
                <a:lnTo>
                  <a:pt x="8483" y="65933"/>
                </a:lnTo>
                <a:lnTo>
                  <a:pt x="31619" y="31619"/>
                </a:lnTo>
                <a:lnTo>
                  <a:pt x="65933" y="8483"/>
                </a:lnTo>
                <a:lnTo>
                  <a:pt x="107950" y="0"/>
                </a:lnTo>
                <a:lnTo>
                  <a:pt x="1332230" y="0"/>
                </a:lnTo>
                <a:lnTo>
                  <a:pt x="1374246" y="8483"/>
                </a:lnTo>
                <a:lnTo>
                  <a:pt x="1408560" y="31619"/>
                </a:lnTo>
                <a:lnTo>
                  <a:pt x="1431696" y="65933"/>
                </a:lnTo>
                <a:lnTo>
                  <a:pt x="1440180" y="107950"/>
                </a:lnTo>
                <a:lnTo>
                  <a:pt x="1440180" y="539750"/>
                </a:lnTo>
                <a:lnTo>
                  <a:pt x="1431696" y="581766"/>
                </a:lnTo>
                <a:lnTo>
                  <a:pt x="1408560" y="616080"/>
                </a:lnTo>
                <a:lnTo>
                  <a:pt x="1374246" y="639216"/>
                </a:lnTo>
                <a:lnTo>
                  <a:pt x="1332230" y="647700"/>
                </a:lnTo>
                <a:lnTo>
                  <a:pt x="107950" y="647700"/>
                </a:lnTo>
                <a:lnTo>
                  <a:pt x="65933" y="639216"/>
                </a:lnTo>
                <a:lnTo>
                  <a:pt x="31619" y="616080"/>
                </a:lnTo>
                <a:lnTo>
                  <a:pt x="8483" y="581766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9812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602658" y="2692946"/>
            <a:ext cx="5727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iM</a:t>
            </a:r>
            <a:r>
              <a:rPr dirty="0" sz="2000" spc="-5">
                <a:solidFill>
                  <a:srgbClr val="002060"/>
                </a:solidFill>
                <a:latin typeface="Tw Cen MT"/>
                <a:cs typeface="Tw Cen MT"/>
              </a:rPr>
              <a:t>4U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012941" y="1660399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1332230" y="0"/>
                </a:moveTo>
                <a:lnTo>
                  <a:pt x="107950" y="0"/>
                </a:lnTo>
                <a:lnTo>
                  <a:pt x="65933" y="8483"/>
                </a:lnTo>
                <a:lnTo>
                  <a:pt x="31619" y="31619"/>
                </a:lnTo>
                <a:lnTo>
                  <a:pt x="8483" y="65933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66"/>
                </a:lnTo>
                <a:lnTo>
                  <a:pt x="31619" y="616080"/>
                </a:lnTo>
                <a:lnTo>
                  <a:pt x="65933" y="639216"/>
                </a:lnTo>
                <a:lnTo>
                  <a:pt x="107950" y="647700"/>
                </a:lnTo>
                <a:lnTo>
                  <a:pt x="1332230" y="647700"/>
                </a:lnTo>
                <a:lnTo>
                  <a:pt x="1374246" y="639216"/>
                </a:lnTo>
                <a:lnTo>
                  <a:pt x="1408560" y="616080"/>
                </a:lnTo>
                <a:lnTo>
                  <a:pt x="1431696" y="581766"/>
                </a:lnTo>
                <a:lnTo>
                  <a:pt x="1440180" y="539750"/>
                </a:lnTo>
                <a:lnTo>
                  <a:pt x="1440180" y="107950"/>
                </a:lnTo>
                <a:lnTo>
                  <a:pt x="1431696" y="65933"/>
                </a:lnTo>
                <a:lnTo>
                  <a:pt x="1408560" y="31619"/>
                </a:lnTo>
                <a:lnTo>
                  <a:pt x="1374246" y="8483"/>
                </a:lnTo>
                <a:lnTo>
                  <a:pt x="1332230" y="0"/>
                </a:lnTo>
                <a:close/>
              </a:path>
            </a:pathLst>
          </a:custGeom>
          <a:solidFill>
            <a:srgbClr val="A088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012941" y="1660399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0" y="107950"/>
                </a:moveTo>
                <a:lnTo>
                  <a:pt x="8483" y="65933"/>
                </a:lnTo>
                <a:lnTo>
                  <a:pt x="31619" y="31619"/>
                </a:lnTo>
                <a:lnTo>
                  <a:pt x="65933" y="8483"/>
                </a:lnTo>
                <a:lnTo>
                  <a:pt x="107950" y="0"/>
                </a:lnTo>
                <a:lnTo>
                  <a:pt x="1332230" y="0"/>
                </a:lnTo>
                <a:lnTo>
                  <a:pt x="1374246" y="8483"/>
                </a:lnTo>
                <a:lnTo>
                  <a:pt x="1408560" y="31619"/>
                </a:lnTo>
                <a:lnTo>
                  <a:pt x="1431696" y="65933"/>
                </a:lnTo>
                <a:lnTo>
                  <a:pt x="1440180" y="107950"/>
                </a:lnTo>
                <a:lnTo>
                  <a:pt x="1440180" y="539750"/>
                </a:lnTo>
                <a:lnTo>
                  <a:pt x="1431696" y="581766"/>
                </a:lnTo>
                <a:lnTo>
                  <a:pt x="1408560" y="616080"/>
                </a:lnTo>
                <a:lnTo>
                  <a:pt x="1374246" y="639216"/>
                </a:lnTo>
                <a:lnTo>
                  <a:pt x="1332230" y="647700"/>
                </a:lnTo>
                <a:lnTo>
                  <a:pt x="107950" y="647700"/>
                </a:lnTo>
                <a:lnTo>
                  <a:pt x="65933" y="639216"/>
                </a:lnTo>
                <a:lnTo>
                  <a:pt x="31619" y="616080"/>
                </a:lnTo>
                <a:lnTo>
                  <a:pt x="8483" y="581766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9812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6186679" y="1803104"/>
            <a:ext cx="10883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2060"/>
                </a:solidFill>
                <a:latin typeface="Tw Cen MT"/>
                <a:cs typeface="Tw Cen MT"/>
              </a:rPr>
              <a:t>IPTA/</a:t>
            </a:r>
            <a:r>
              <a:rPr dirty="0" sz="2000" spc="-75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r>
              <a:rPr dirty="0" sz="2000">
                <a:solidFill>
                  <a:srgbClr val="002060"/>
                </a:solidFill>
                <a:latin typeface="Tw Cen MT"/>
                <a:cs typeface="Tw Cen MT"/>
              </a:rPr>
              <a:t>IPTS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884" y="466154"/>
            <a:ext cx="2997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/>
              <a:t>Achievements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8204" y="0"/>
            <a:ext cx="1367028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58028" y="1543824"/>
            <a:ext cx="2410967" cy="899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77383" y="2031491"/>
            <a:ext cx="3570731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09744" y="2519171"/>
            <a:ext cx="1289303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65647" y="2519171"/>
            <a:ext cx="1941575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85076" y="2519172"/>
            <a:ext cx="1429499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81188" y="2519172"/>
            <a:ext cx="734555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40679" y="3006864"/>
            <a:ext cx="2644139" cy="8991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82667" y="4418076"/>
            <a:ext cx="4163567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12835" y="4418076"/>
            <a:ext cx="729995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45479" y="4905755"/>
            <a:ext cx="2036063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36730" y="1638960"/>
            <a:ext cx="3745229" cy="38754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9395" marR="236220" indent="74803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2060"/>
                </a:solidFill>
                <a:latin typeface="Tw Cen MT"/>
                <a:cs typeface="Tw Cen MT"/>
              </a:rPr>
              <a:t>Cumulative  </a:t>
            </a:r>
            <a:r>
              <a:rPr dirty="0" sz="3200" spc="-5">
                <a:solidFill>
                  <a:srgbClr val="002060"/>
                </a:solidFill>
                <a:latin typeface="Tw Cen MT"/>
                <a:cs typeface="Tw Cen MT"/>
              </a:rPr>
              <a:t>total </a:t>
            </a:r>
            <a:r>
              <a:rPr dirty="0" sz="3200" spc="-10">
                <a:solidFill>
                  <a:srgbClr val="002060"/>
                </a:solidFill>
                <a:latin typeface="Tw Cen MT"/>
                <a:cs typeface="Tw Cen MT"/>
              </a:rPr>
              <a:t>downloaders  </a:t>
            </a:r>
            <a:r>
              <a:rPr dirty="0" sz="3200">
                <a:solidFill>
                  <a:srgbClr val="002060"/>
                </a:solidFill>
                <a:latin typeface="Tw Cen MT"/>
                <a:cs typeface="Tw Cen MT"/>
              </a:rPr>
              <a:t>until 2 August</a:t>
            </a:r>
            <a:r>
              <a:rPr dirty="0" sz="3200" spc="-114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r>
              <a:rPr dirty="0" sz="3200" spc="-5">
                <a:solidFill>
                  <a:srgbClr val="002060"/>
                </a:solidFill>
                <a:latin typeface="Tw Cen MT"/>
                <a:cs typeface="Tw Cen MT"/>
              </a:rPr>
              <a:t>2016:</a:t>
            </a:r>
            <a:endParaRPr sz="3200">
              <a:latin typeface="Tw Cen MT"/>
              <a:cs typeface="Tw Cen MT"/>
            </a:endParaRPr>
          </a:p>
          <a:p>
            <a:pPr marL="870585">
              <a:lnSpc>
                <a:spcPct val="100000"/>
              </a:lnSpc>
            </a:pPr>
            <a:r>
              <a:rPr dirty="0" sz="3200" spc="-5">
                <a:solidFill>
                  <a:srgbClr val="00B050"/>
                </a:solidFill>
                <a:latin typeface="Tw Cen MT"/>
                <a:cs typeface="Tw Cen MT"/>
              </a:rPr>
              <a:t>22,251</a:t>
            </a:r>
            <a:r>
              <a:rPr dirty="0" sz="3200" spc="-25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dirty="0" sz="3200">
                <a:solidFill>
                  <a:srgbClr val="00B050"/>
                </a:solidFill>
                <a:latin typeface="Tw Cen MT"/>
                <a:cs typeface="Tw Cen MT"/>
              </a:rPr>
              <a:t>users</a:t>
            </a:r>
            <a:endParaRPr sz="32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3200">
                <a:solidFill>
                  <a:srgbClr val="002060"/>
                </a:solidFill>
                <a:latin typeface="Tw Cen MT"/>
                <a:cs typeface="Tw Cen MT"/>
              </a:rPr>
              <a:t>User Acceptance</a:t>
            </a:r>
            <a:r>
              <a:rPr dirty="0" sz="3200" spc="-85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r>
              <a:rPr dirty="0" sz="3200" spc="-10">
                <a:solidFill>
                  <a:srgbClr val="002060"/>
                </a:solidFill>
                <a:latin typeface="Tw Cen MT"/>
                <a:cs typeface="Tw Cen MT"/>
              </a:rPr>
              <a:t>Level:  </a:t>
            </a:r>
            <a:r>
              <a:rPr dirty="0" sz="3200">
                <a:solidFill>
                  <a:srgbClr val="00B050"/>
                </a:solidFill>
                <a:latin typeface="Tw Cen MT"/>
                <a:cs typeface="Tw Cen MT"/>
              </a:rPr>
              <a:t>4.1 /</a:t>
            </a:r>
            <a:r>
              <a:rPr dirty="0" sz="3200" spc="-35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dirty="0" sz="3200">
                <a:solidFill>
                  <a:srgbClr val="00B050"/>
                </a:solidFill>
                <a:latin typeface="Tw Cen MT"/>
                <a:cs typeface="Tw Cen MT"/>
              </a:rPr>
              <a:t>5.0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33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22832" y="1516380"/>
            <a:ext cx="2813304" cy="5003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69313" y="4222241"/>
            <a:ext cx="1365885" cy="935990"/>
          </a:xfrm>
          <a:custGeom>
            <a:avLst/>
            <a:gdLst/>
            <a:ahLst/>
            <a:cxnLst/>
            <a:rect l="l" t="t" r="r" b="b"/>
            <a:pathLst>
              <a:path w="1365885" h="935989">
                <a:moveTo>
                  <a:pt x="0" y="0"/>
                </a:moveTo>
                <a:lnTo>
                  <a:pt x="1365503" y="0"/>
                </a:lnTo>
                <a:lnTo>
                  <a:pt x="1365503" y="935735"/>
                </a:lnTo>
                <a:lnTo>
                  <a:pt x="0" y="935735"/>
                </a:lnTo>
                <a:lnTo>
                  <a:pt x="0" y="0"/>
                </a:lnTo>
                <a:close/>
              </a:path>
            </a:pathLst>
          </a:custGeom>
          <a:ln w="47244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884" y="466154"/>
            <a:ext cx="2997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/>
              <a:t>Achievements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8204" y="0"/>
            <a:ext cx="1367028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25111" y="1575815"/>
            <a:ext cx="809243" cy="787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65547" y="1551432"/>
            <a:ext cx="4378452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5547" y="2008631"/>
            <a:ext cx="4294631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65547" y="2465831"/>
            <a:ext cx="3665219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65547" y="2923031"/>
            <a:ext cx="4050791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65547" y="3380231"/>
            <a:ext cx="3015995" cy="845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78623" y="3380231"/>
            <a:ext cx="693419" cy="845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65547" y="3837431"/>
            <a:ext cx="2456687" cy="845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24471" y="3837432"/>
            <a:ext cx="1973567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65547" y="4294631"/>
            <a:ext cx="3485387" cy="845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65547" y="4751831"/>
            <a:ext cx="2933699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65547" y="5209031"/>
            <a:ext cx="3590543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65547" y="5666231"/>
            <a:ext cx="2514599" cy="845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77227" y="5666231"/>
            <a:ext cx="1760219" cy="845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547477" y="1640484"/>
            <a:ext cx="4291330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900" algn="l"/>
              </a:tabLst>
            </a:pP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With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the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characteristic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of </a:t>
            </a:r>
            <a:r>
              <a:rPr dirty="0" sz="3000" spc="-5">
                <a:solidFill>
                  <a:srgbClr val="B45F07"/>
                </a:solidFill>
                <a:latin typeface="Tw Cen MT"/>
                <a:cs typeface="Tw Cen MT"/>
              </a:rPr>
              <a:t> </a:t>
            </a:r>
            <a:r>
              <a:rPr dirty="0" sz="3000">
                <a:solidFill>
                  <a:srgbClr val="B45F07"/>
                </a:solidFill>
                <a:latin typeface="Tw Cen MT"/>
                <a:cs typeface="Tw Cen MT"/>
              </a:rPr>
              <a:t>Health </a:t>
            </a:r>
            <a:r>
              <a:rPr dirty="0" sz="3000" spc="10">
                <a:solidFill>
                  <a:srgbClr val="B45F07"/>
                </a:solidFill>
                <a:latin typeface="Tw Cen MT"/>
                <a:cs typeface="Tw Cen MT"/>
              </a:rPr>
              <a:t>Services </a:t>
            </a:r>
            <a:r>
              <a:rPr dirty="0" sz="3000" spc="-10">
                <a:solidFill>
                  <a:srgbClr val="B45F07"/>
                </a:solidFill>
                <a:latin typeface="Tw Cen MT"/>
                <a:cs typeface="Tw Cen MT"/>
              </a:rPr>
              <a:t>Delivery  </a:t>
            </a:r>
            <a:r>
              <a:rPr dirty="0" sz="3000">
                <a:solidFill>
                  <a:srgbClr val="B45F07"/>
                </a:solidFill>
                <a:latin typeface="Tw Cen MT"/>
                <a:cs typeface="Tw Cen MT"/>
              </a:rPr>
              <a:t>in </a:t>
            </a:r>
            <a:r>
              <a:rPr dirty="0" sz="3000" spc="-5">
                <a:solidFill>
                  <a:srgbClr val="B45F07"/>
                </a:solidFill>
                <a:latin typeface="Tw Cen MT"/>
                <a:cs typeface="Tw Cen MT"/>
              </a:rPr>
              <a:t>Expanding </a:t>
            </a:r>
            <a:r>
              <a:rPr dirty="0" sz="3000">
                <a:solidFill>
                  <a:srgbClr val="B45F07"/>
                </a:solidFill>
                <a:latin typeface="Tw Cen MT"/>
                <a:cs typeface="Tw Cen MT"/>
              </a:rPr>
              <a:t>Health  </a:t>
            </a:r>
            <a:r>
              <a:rPr dirty="0" sz="3000" spc="-10">
                <a:solidFill>
                  <a:srgbClr val="B45F07"/>
                </a:solidFill>
                <a:latin typeface="Tw Cen MT"/>
                <a:cs typeface="Tw Cen MT"/>
              </a:rPr>
              <a:t>Promotion </a:t>
            </a:r>
            <a:r>
              <a:rPr dirty="0" sz="3000" spc="-5">
                <a:solidFill>
                  <a:srgbClr val="B45F07"/>
                </a:solidFill>
                <a:latin typeface="Tw Cen MT"/>
                <a:cs typeface="Tw Cen MT"/>
              </a:rPr>
              <a:t>and Disease  </a:t>
            </a:r>
            <a:r>
              <a:rPr dirty="0" sz="3000" spc="-10">
                <a:solidFill>
                  <a:srgbClr val="B45F07"/>
                </a:solidFill>
                <a:latin typeface="Tw Cen MT"/>
                <a:cs typeface="Tw Cen MT"/>
              </a:rPr>
              <a:t>Prevention </a:t>
            </a:r>
            <a:r>
              <a:rPr dirty="0" sz="3000" spc="-5">
                <a:solidFill>
                  <a:srgbClr val="B45F07"/>
                </a:solidFill>
                <a:latin typeface="Tw Cen MT"/>
                <a:cs typeface="Tw Cen MT"/>
              </a:rPr>
              <a:t>Effort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,  MyNutriDiari has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been 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selected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as </a:t>
            </a:r>
            <a:r>
              <a:rPr dirty="0" sz="3000" spc="10">
                <a:solidFill>
                  <a:srgbClr val="002060"/>
                </a:solidFill>
                <a:latin typeface="Tw Cen MT"/>
                <a:cs typeface="Tw Cen MT"/>
              </a:rPr>
              <a:t>part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of </a:t>
            </a:r>
            <a:r>
              <a:rPr dirty="0" sz="3000">
                <a:solidFill>
                  <a:srgbClr val="00B050"/>
                </a:solidFill>
                <a:latin typeface="Tw Cen MT"/>
                <a:cs typeface="Tw Cen MT"/>
              </a:rPr>
              <a:t> Health </a:t>
            </a:r>
            <a:r>
              <a:rPr dirty="0" sz="3000" spc="10">
                <a:solidFill>
                  <a:srgbClr val="00B050"/>
                </a:solidFill>
                <a:latin typeface="Tw Cen MT"/>
                <a:cs typeface="Tw Cen MT"/>
              </a:rPr>
              <a:t>Services  </a:t>
            </a:r>
            <a:r>
              <a:rPr dirty="0" sz="3000" spc="-15">
                <a:solidFill>
                  <a:srgbClr val="00B050"/>
                </a:solidFill>
                <a:latin typeface="Tw Cen MT"/>
                <a:cs typeface="Tw Cen MT"/>
              </a:rPr>
              <a:t>Transformation </a:t>
            </a:r>
            <a:r>
              <a:rPr dirty="0" sz="3000">
                <a:solidFill>
                  <a:srgbClr val="00B050"/>
                </a:solidFill>
                <a:latin typeface="Tw Cen MT"/>
                <a:cs typeface="Tw Cen MT"/>
              </a:rPr>
              <a:t>Plan  </a:t>
            </a:r>
            <a:r>
              <a:rPr dirty="0" sz="3000" spc="-5">
                <a:solidFill>
                  <a:srgbClr val="00B050"/>
                </a:solidFill>
                <a:latin typeface="Tw Cen MT"/>
                <a:cs typeface="Tw Cen MT"/>
              </a:rPr>
              <a:t>(PTPK) </a:t>
            </a:r>
            <a:r>
              <a:rPr dirty="0" sz="3000">
                <a:solidFill>
                  <a:srgbClr val="00B050"/>
                </a:solidFill>
                <a:latin typeface="Tw Cen MT"/>
                <a:cs typeface="Tw Cen MT"/>
              </a:rPr>
              <a:t>2016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in</a:t>
            </a:r>
            <a:r>
              <a:rPr dirty="0" sz="3000" spc="-70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MOH.</a:t>
            </a:r>
            <a:endParaRPr sz="300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34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060" y="1845564"/>
            <a:ext cx="4369307" cy="45918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88285" y="4798314"/>
            <a:ext cx="2181225" cy="864235"/>
          </a:xfrm>
          <a:custGeom>
            <a:avLst/>
            <a:gdLst/>
            <a:ahLst/>
            <a:cxnLst/>
            <a:rect l="l" t="t" r="r" b="b"/>
            <a:pathLst>
              <a:path w="2181225" h="864235">
                <a:moveTo>
                  <a:pt x="0" y="0"/>
                </a:moveTo>
                <a:lnTo>
                  <a:pt x="2180843" y="0"/>
                </a:lnTo>
                <a:lnTo>
                  <a:pt x="2180843" y="864108"/>
                </a:lnTo>
                <a:lnTo>
                  <a:pt x="0" y="864108"/>
                </a:lnTo>
                <a:lnTo>
                  <a:pt x="0" y="0"/>
                </a:lnTo>
                <a:close/>
              </a:path>
            </a:pathLst>
          </a:custGeom>
          <a:ln w="47244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884" y="466154"/>
            <a:ext cx="2997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/>
              <a:t>Acheivements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8204" y="0"/>
            <a:ext cx="1367028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36263" y="1647443"/>
            <a:ext cx="809243" cy="787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6700" y="1623059"/>
            <a:ext cx="2456687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35623" y="1623059"/>
            <a:ext cx="2484119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6700" y="2080259"/>
            <a:ext cx="4343399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76700" y="2537459"/>
            <a:ext cx="4046219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76700" y="2994659"/>
            <a:ext cx="1737359" cy="845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36263" y="3933443"/>
            <a:ext cx="809243" cy="787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76699" y="3909059"/>
            <a:ext cx="1915667" cy="845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89447" y="3909059"/>
            <a:ext cx="2456687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48371" y="3909059"/>
            <a:ext cx="1525523" cy="845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76700" y="4366259"/>
            <a:ext cx="3505187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76699" y="4823459"/>
            <a:ext cx="1958339" cy="845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37275" y="4823459"/>
            <a:ext cx="1391411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29400" y="4823459"/>
            <a:ext cx="1487423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76700" y="5280659"/>
            <a:ext cx="3954779" cy="845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28559" y="5280659"/>
            <a:ext cx="1043939" cy="845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76700" y="5737859"/>
            <a:ext cx="4642103" cy="845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858652" y="1712491"/>
            <a:ext cx="4873625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460375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900" algn="l"/>
              </a:tabLst>
            </a:pP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MyNutriDiari </a:t>
            </a:r>
            <a:r>
              <a:rPr dirty="0" sz="3000" spc="-10">
                <a:solidFill>
                  <a:srgbClr val="002060"/>
                </a:solidFill>
                <a:latin typeface="Tw Cen MT"/>
                <a:cs typeface="Tw Cen MT"/>
              </a:rPr>
              <a:t>initiative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has 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participated in </a:t>
            </a:r>
            <a:r>
              <a:rPr dirty="0" sz="3000" spc="-15">
                <a:solidFill>
                  <a:srgbClr val="002060"/>
                </a:solidFill>
                <a:latin typeface="Tw Cen MT"/>
                <a:cs typeface="Tw Cen MT"/>
              </a:rPr>
              <a:t>numerous  </a:t>
            </a:r>
            <a:r>
              <a:rPr dirty="0" sz="3000" spc="-25">
                <a:solidFill>
                  <a:srgbClr val="002060"/>
                </a:solidFill>
                <a:latin typeface="Tw Cen MT"/>
                <a:cs typeface="Tw Cen MT"/>
              </a:rPr>
              <a:t>awards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and </a:t>
            </a:r>
            <a:r>
              <a:rPr dirty="0" sz="3000" spc="-10">
                <a:solidFill>
                  <a:srgbClr val="002060"/>
                </a:solidFill>
                <a:latin typeface="Tw Cen MT"/>
                <a:cs typeface="Tw Cen MT"/>
              </a:rPr>
              <a:t>innovation  contests.</a:t>
            </a:r>
            <a:endParaRPr sz="3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2060"/>
              </a:buClr>
              <a:buFont typeface="Wingdings"/>
              <a:buChar char=""/>
            </a:pPr>
            <a:endParaRPr sz="31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  <a:tab pos="3921125" algn="l"/>
              </a:tabLst>
            </a:pPr>
            <a:r>
              <a:rPr dirty="0" sz="3000" spc="-35">
                <a:solidFill>
                  <a:srgbClr val="002060"/>
                </a:solidFill>
                <a:latin typeface="Tw Cen MT"/>
                <a:cs typeface="Tw Cen MT"/>
              </a:rPr>
              <a:t>Recently,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MyNutriDiari </a:t>
            </a:r>
            <a:r>
              <a:rPr dirty="0" sz="3000" spc="-20">
                <a:solidFill>
                  <a:srgbClr val="002060"/>
                </a:solidFill>
                <a:latin typeface="Tw Cen MT"/>
                <a:cs typeface="Tw Cen MT"/>
              </a:rPr>
              <a:t>won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a 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consolation prize </a:t>
            </a:r>
            <a:r>
              <a:rPr dirty="0" sz="3000">
                <a:solidFill>
                  <a:srgbClr val="002060"/>
                </a:solidFill>
                <a:latin typeface="Tw Cen MT"/>
                <a:cs typeface="Tw Cen MT"/>
              </a:rPr>
              <a:t>in </a:t>
            </a:r>
            <a:r>
              <a:rPr dirty="0" sz="300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dirty="0" sz="3000" spc="-15">
                <a:solidFill>
                  <a:srgbClr val="00B050"/>
                </a:solidFill>
                <a:latin typeface="Tw Cen MT"/>
                <a:cs typeface="Tw Cen MT"/>
              </a:rPr>
              <a:t>Anugerah </a:t>
            </a:r>
            <a:r>
              <a:rPr dirty="0" sz="3000" spc="10">
                <a:solidFill>
                  <a:srgbClr val="00B050"/>
                </a:solidFill>
                <a:latin typeface="Tw Cen MT"/>
                <a:cs typeface="Tw Cen MT"/>
              </a:rPr>
              <a:t>Harta </a:t>
            </a:r>
            <a:r>
              <a:rPr dirty="0" sz="3000" spc="-5">
                <a:solidFill>
                  <a:srgbClr val="00B050"/>
                </a:solidFill>
                <a:latin typeface="Tw Cen MT"/>
                <a:cs typeface="Tw Cen MT"/>
              </a:rPr>
              <a:t>Intelek  </a:t>
            </a:r>
            <a:r>
              <a:rPr dirty="0" sz="3000" spc="-15">
                <a:solidFill>
                  <a:srgbClr val="00B050"/>
                </a:solidFill>
                <a:latin typeface="Tw Cen MT"/>
                <a:cs typeface="Tw Cen MT"/>
              </a:rPr>
              <a:t>Negara</a:t>
            </a:r>
            <a:r>
              <a:rPr dirty="0" sz="3000" spc="-25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dirty="0" sz="3000">
                <a:solidFill>
                  <a:srgbClr val="00B050"/>
                </a:solidFill>
                <a:latin typeface="Tw Cen MT"/>
                <a:cs typeface="Tw Cen MT"/>
              </a:rPr>
              <a:t>(AHIN)</a:t>
            </a:r>
            <a:r>
              <a:rPr dirty="0" sz="3000" spc="-1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dirty="0" sz="3000">
                <a:solidFill>
                  <a:srgbClr val="00B050"/>
                </a:solidFill>
                <a:latin typeface="Tw Cen MT"/>
                <a:cs typeface="Tw Cen MT"/>
              </a:rPr>
              <a:t>2016	</a:t>
            </a:r>
            <a:r>
              <a:rPr dirty="0" sz="3000" spc="-25">
                <a:solidFill>
                  <a:srgbClr val="002060"/>
                </a:solidFill>
                <a:latin typeface="Tw Cen MT"/>
                <a:cs typeface="Tw Cen MT"/>
              </a:rPr>
              <a:t>for 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the </a:t>
            </a:r>
            <a:r>
              <a:rPr dirty="0" sz="3000" spc="-25">
                <a:solidFill>
                  <a:srgbClr val="002060"/>
                </a:solidFill>
                <a:latin typeface="Tw Cen MT"/>
                <a:cs typeface="Tw Cen MT"/>
              </a:rPr>
              <a:t>“Copy </a:t>
            </a:r>
            <a:r>
              <a:rPr dirty="0" sz="3000" spc="-5">
                <a:solidFill>
                  <a:srgbClr val="002060"/>
                </a:solidFill>
                <a:latin typeface="Tw Cen MT"/>
                <a:cs typeface="Tw Cen MT"/>
              </a:rPr>
              <a:t>Right”</a:t>
            </a:r>
            <a:r>
              <a:rPr dirty="0" sz="3000" spc="-20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r>
              <a:rPr dirty="0" sz="3000" spc="-25">
                <a:solidFill>
                  <a:srgbClr val="002060"/>
                </a:solidFill>
                <a:latin typeface="Tw Cen MT"/>
                <a:cs typeface="Tw Cen MT"/>
              </a:rPr>
              <a:t>Category.</a:t>
            </a:r>
            <a:endParaRPr sz="300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35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2563" y="3816096"/>
            <a:ext cx="2313494" cy="3041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3231" y="1516380"/>
            <a:ext cx="2282951" cy="22844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0218" y="1543050"/>
            <a:ext cx="3200400" cy="5316220"/>
          </a:xfrm>
          <a:custGeom>
            <a:avLst/>
            <a:gdLst/>
            <a:ahLst/>
            <a:cxnLst/>
            <a:rect l="l" t="t" r="r" b="b"/>
            <a:pathLst>
              <a:path w="3200400" h="5316220">
                <a:moveTo>
                  <a:pt x="0" y="0"/>
                </a:moveTo>
                <a:lnTo>
                  <a:pt x="3200399" y="0"/>
                </a:lnTo>
                <a:lnTo>
                  <a:pt x="3200399" y="5315712"/>
                </a:lnTo>
                <a:lnTo>
                  <a:pt x="0" y="5315712"/>
                </a:lnTo>
                <a:lnTo>
                  <a:pt x="0" y="0"/>
                </a:lnTo>
                <a:close/>
              </a:path>
            </a:pathLst>
          </a:custGeom>
          <a:ln w="47244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6205" y="466154"/>
            <a:ext cx="24511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Challenges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8204" y="0"/>
            <a:ext cx="1367028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36</a:t>
            </a:r>
            <a:endParaRPr sz="1200">
              <a:latin typeface="Tw Cen MT"/>
              <a:cs typeface="Tw Cen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7050" y="1766465"/>
          <a:ext cx="8018145" cy="4645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195"/>
                <a:gridCol w="2016125"/>
                <a:gridCol w="5184775"/>
              </a:tblGrid>
              <a:tr h="1767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1.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984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>
                          <a:latin typeface="Tw Cen MT"/>
                          <a:cs typeface="Tw Cen MT"/>
                        </a:rPr>
                        <a:t>Users’ 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Acceptance</a:t>
                      </a:r>
                      <a:r>
                        <a:rPr dirty="0" sz="22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on 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MyNutriDiari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03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>
                          <a:latin typeface="Tw Cen MT"/>
                          <a:cs typeface="Tw Cen MT"/>
                        </a:rPr>
                        <a:t>Users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might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feel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reluctant and uncomfortable  when asking to record their daily </a:t>
                      </a:r>
                      <a:r>
                        <a:rPr dirty="0" sz="2200" spc="-15">
                          <a:latin typeface="Tw Cen MT"/>
                          <a:cs typeface="Tw Cen MT"/>
                        </a:rPr>
                        <a:t>food 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consumption into </a:t>
                      </a:r>
                      <a:r>
                        <a:rPr dirty="0" sz="2200" spc="-15">
                          <a:latin typeface="Tw Cen MT"/>
                          <a:cs typeface="Tw Cen MT"/>
                        </a:rPr>
                        <a:t>food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diary consistently at  the initial</a:t>
                      </a:r>
                      <a:r>
                        <a:rPr dirty="0" sz="22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2200" spc="-15">
                          <a:latin typeface="Tw Cen MT"/>
                          <a:cs typeface="Tw Cen MT"/>
                        </a:rPr>
                        <a:t>stage.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4325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2.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9C3E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70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Sustainability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of 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users’</a:t>
                      </a:r>
                      <a:r>
                        <a:rPr dirty="0" sz="22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interest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9C3E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428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200">
                          <a:latin typeface="Tw Cen MT"/>
                          <a:cs typeface="Tw Cen MT"/>
                        </a:rPr>
                        <a:t>Users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might lose interest and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feel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tedious to  record their daily </a:t>
                      </a:r>
                      <a:r>
                        <a:rPr dirty="0" sz="2200" spc="-15">
                          <a:latin typeface="Tw Cen MT"/>
                          <a:cs typeface="Tw Cen MT"/>
                        </a:rPr>
                        <a:t>food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consumption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after  </a:t>
                      </a:r>
                      <a:r>
                        <a:rPr dirty="0" sz="2200" spc="-10">
                          <a:latin typeface="Tw Cen MT"/>
                          <a:cs typeface="Tw Cen MT"/>
                        </a:rPr>
                        <a:t>exploring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MyNutriDiari </a:t>
                      </a:r>
                      <a:r>
                        <a:rPr dirty="0" sz="2200" spc="-20">
                          <a:latin typeface="Tw Cen MT"/>
                          <a:cs typeface="Tw Cen MT"/>
                        </a:rPr>
                        <a:t>for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a period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of</a:t>
                      </a:r>
                      <a:r>
                        <a:rPr dirty="0" sz="2200" spc="19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2200" spc="-10">
                          <a:latin typeface="Tw Cen MT"/>
                          <a:cs typeface="Tw Cen MT"/>
                        </a:rPr>
                        <a:t>time.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9C3E5"/>
                    </a:solidFill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3.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200">
                          <a:latin typeface="Tw Cen MT"/>
                          <a:cs typeface="Tw Cen MT"/>
                        </a:rPr>
                        <a:t>Cost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6756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200" spc="-10">
                          <a:latin typeface="Tw Cen MT"/>
                          <a:cs typeface="Tw Cen MT"/>
                        </a:rPr>
                        <a:t>Significant </a:t>
                      </a:r>
                      <a:r>
                        <a:rPr dirty="0" sz="2200" spc="-15">
                          <a:latin typeface="Tw Cen MT"/>
                          <a:cs typeface="Tw Cen MT"/>
                        </a:rPr>
                        <a:t>budget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is needed </a:t>
                      </a:r>
                      <a:r>
                        <a:rPr dirty="0" sz="2200" spc="-20">
                          <a:latin typeface="Tw Cen MT"/>
                          <a:cs typeface="Tw Cen MT"/>
                        </a:rPr>
                        <a:t>for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further  </a:t>
                      </a:r>
                      <a:r>
                        <a:rPr dirty="0" sz="2200" spc="-10">
                          <a:latin typeface="Tw Cen MT"/>
                          <a:cs typeface="Tw Cen MT"/>
                        </a:rPr>
                        <a:t>development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and maintenance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of 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MyNutriDiari</a:t>
                      </a:r>
                      <a:r>
                        <a:rPr dirty="0" sz="22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application.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CC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6205" y="466154"/>
            <a:ext cx="24511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Challenges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8204" y="0"/>
            <a:ext cx="1367028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2338" y="1265935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w Cen MT"/>
                <a:cs typeface="Tw Cen MT"/>
              </a:rPr>
              <a:t>37</a:t>
            </a:r>
            <a:endParaRPr sz="1200">
              <a:latin typeface="Tw Cen MT"/>
              <a:cs typeface="Tw Cen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7050" y="1766465"/>
          <a:ext cx="8018145" cy="321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195"/>
                <a:gridCol w="2016125"/>
                <a:gridCol w="5184775"/>
              </a:tblGrid>
              <a:tr h="1767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4.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9CA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10">
                          <a:latin typeface="Tw Cen MT"/>
                          <a:cs typeface="Tw Cen MT"/>
                        </a:rPr>
                        <a:t>Food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Database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9CA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35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MyNutriDiari </a:t>
                      </a:r>
                      <a:r>
                        <a:rPr dirty="0" sz="2200" spc="-15">
                          <a:latin typeface="Tw Cen MT"/>
                          <a:cs typeface="Tw Cen MT"/>
                        </a:rPr>
                        <a:t>food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database needs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to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be  strengthened and </a:t>
                      </a:r>
                      <a:r>
                        <a:rPr dirty="0" sz="2200" spc="-10">
                          <a:latin typeface="Tw Cen MT"/>
                          <a:cs typeface="Tw Cen MT"/>
                        </a:rPr>
                        <a:t>expanded </a:t>
                      </a:r>
                      <a:r>
                        <a:rPr dirty="0" sz="2200" spc="-15">
                          <a:latin typeface="Tw Cen MT"/>
                          <a:cs typeface="Tw Cen MT"/>
                        </a:rPr>
                        <a:t>from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time to  time to ensure the accuracy and </a:t>
                      </a:r>
                      <a:r>
                        <a:rPr dirty="0" sz="2200" spc="-10">
                          <a:latin typeface="Tw Cen MT"/>
                          <a:cs typeface="Tw Cen MT"/>
                        </a:rPr>
                        <a:t>diversity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of 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the</a:t>
                      </a:r>
                      <a:r>
                        <a:rPr dirty="0" sz="22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data.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9CA4"/>
                    </a:solidFill>
                  </a:tcPr>
                </a:tc>
              </a:tr>
              <a:tr h="14325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5.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AFC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4925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200" spc="-20">
                          <a:latin typeface="Tw Cen MT"/>
                          <a:cs typeface="Tw Cen MT"/>
                        </a:rPr>
                        <a:t>Technical  </a:t>
                      </a:r>
                      <a:r>
                        <a:rPr dirty="0" sz="2200" spc="5">
                          <a:latin typeface="Tw Cen MT"/>
                          <a:cs typeface="Tw Cen MT"/>
                        </a:rPr>
                        <a:t>glitches/</a:t>
                      </a:r>
                      <a:r>
                        <a:rPr dirty="0" sz="22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bugs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AFC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Example:</a:t>
                      </a:r>
                      <a:endParaRPr sz="2200">
                        <a:latin typeface="Tw Cen MT"/>
                        <a:cs typeface="Tw Cen MT"/>
                      </a:endParaRPr>
                    </a:p>
                    <a:p>
                      <a:pPr marL="90805" marR="342900">
                        <a:lnSpc>
                          <a:spcPct val="100000"/>
                        </a:lnSpc>
                      </a:pPr>
                      <a:r>
                        <a:rPr dirty="0" sz="2200" spc="-5">
                          <a:latin typeface="Tw Cen MT"/>
                          <a:cs typeface="Tw Cen MT"/>
                        </a:rPr>
                        <a:t>Incompatibility </a:t>
                      </a:r>
                      <a:r>
                        <a:rPr dirty="0" sz="2200" spc="-10">
                          <a:latin typeface="Tw Cen MT"/>
                          <a:cs typeface="Tw Cen MT"/>
                        </a:rPr>
                        <a:t>between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some </a:t>
                      </a:r>
                      <a:r>
                        <a:rPr dirty="0" sz="2200">
                          <a:latin typeface="Tw Cen MT"/>
                          <a:cs typeface="Tw Cen MT"/>
                        </a:rPr>
                        <a:t>smartphones 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with MyNutriDiari</a:t>
                      </a:r>
                      <a:r>
                        <a:rPr dirty="0" sz="2200" spc="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2200" spc="-5">
                          <a:latin typeface="Tw Cen MT"/>
                          <a:cs typeface="Tw Cen MT"/>
                        </a:rPr>
                        <a:t>application</a:t>
                      </a:r>
                      <a:endParaRPr sz="2200">
                        <a:latin typeface="Tw Cen MT"/>
                        <a:cs typeface="Tw Cen MT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A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MYNUTRIAPPS </a:t>
            </a:r>
            <a:r>
              <a:rPr dirty="0" spc="-10"/>
              <a:t>II:</a:t>
            </a:r>
            <a:r>
              <a:rPr dirty="0" spc="-114"/>
              <a:t> </a:t>
            </a:r>
            <a:r>
              <a:rPr dirty="0"/>
              <a:t>MYNUTRIDIARI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9730" y="4831124"/>
            <a:ext cx="532320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i="1">
                <a:latin typeface="Tw Cen MT"/>
                <a:cs typeface="Tw Cen MT"/>
              </a:rPr>
              <a:t>MyNutriDiari, Calories </a:t>
            </a:r>
            <a:r>
              <a:rPr dirty="0" sz="2600" spc="25" i="1">
                <a:latin typeface="Tw Cen MT"/>
                <a:cs typeface="Tw Cen MT"/>
              </a:rPr>
              <a:t>at </a:t>
            </a:r>
            <a:r>
              <a:rPr dirty="0" sz="2600" spc="-65" i="1">
                <a:latin typeface="Tw Cen MT"/>
                <a:cs typeface="Tw Cen MT"/>
              </a:rPr>
              <a:t>Your</a:t>
            </a:r>
            <a:r>
              <a:rPr dirty="0" sz="2600" spc="-204" i="1">
                <a:latin typeface="Tw Cen MT"/>
                <a:cs typeface="Tw Cen MT"/>
              </a:rPr>
              <a:t> </a:t>
            </a:r>
            <a:r>
              <a:rPr dirty="0" sz="2600" spc="-5" i="1">
                <a:latin typeface="Tw Cen MT"/>
                <a:cs typeface="Tw Cen MT"/>
              </a:rPr>
              <a:t>Fingertips!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803148"/>
            <a:ext cx="2231136" cy="221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12022" y="289051"/>
            <a:ext cx="21462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E2E2E"/>
                </a:solidFill>
                <a:latin typeface="Tw Cen MT"/>
                <a:cs typeface="Tw Cen MT"/>
              </a:rPr>
              <a:t>38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1715516"/>
            <a:ext cx="22561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FFFFFF"/>
                </a:solidFill>
              </a:rPr>
              <a:t>Thank</a:t>
            </a:r>
            <a:r>
              <a:rPr dirty="0" sz="4400" spc="-85">
                <a:solidFill>
                  <a:srgbClr val="FFFFFF"/>
                </a:solidFill>
              </a:rPr>
              <a:t> </a:t>
            </a:r>
            <a:r>
              <a:rPr dirty="0" sz="4400" spc="-120">
                <a:solidFill>
                  <a:srgbClr val="FFFFFF"/>
                </a:solidFill>
              </a:rPr>
              <a:t>You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58823" y="2708147"/>
            <a:ext cx="6626351" cy="388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511808" cy="1495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2566" y="1891093"/>
            <a:ext cx="348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w Cen MT"/>
                <a:cs typeface="Tw Cen MT"/>
              </a:rPr>
              <a:t>39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6404" y="436341"/>
            <a:ext cx="21697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Objective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2138" y="1821557"/>
            <a:ext cx="7981950" cy="3554729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u="heavy" sz="3300" spc="-10" b="1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Objective:</a:t>
            </a:r>
            <a:endParaRPr sz="3300">
              <a:latin typeface="Tw Cen MT"/>
              <a:cs typeface="Tw Cen MT"/>
            </a:endParaRPr>
          </a:p>
          <a:p>
            <a:pPr marL="332740" marR="5080" indent="-320040">
              <a:lnSpc>
                <a:spcPct val="100000"/>
              </a:lnSpc>
              <a:spcBef>
                <a:spcPts val="725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114">
                <a:latin typeface="Tw Cen MT"/>
                <a:cs typeface="Tw Cen MT"/>
              </a:rPr>
              <a:t>To </a:t>
            </a:r>
            <a:r>
              <a:rPr dirty="0" sz="2900">
                <a:latin typeface="Tw Cen MT"/>
                <a:cs typeface="Tw Cen MT"/>
              </a:rPr>
              <a:t>increase </a:t>
            </a:r>
            <a:r>
              <a:rPr dirty="0" sz="2900" spc="-20">
                <a:latin typeface="Tw Cen MT"/>
                <a:cs typeface="Tw Cen MT"/>
              </a:rPr>
              <a:t>knowledge </a:t>
            </a:r>
            <a:r>
              <a:rPr dirty="0" sz="2900">
                <a:latin typeface="Tw Cen MT"/>
                <a:cs typeface="Tw Cen MT"/>
              </a:rPr>
              <a:t>on </a:t>
            </a:r>
            <a:r>
              <a:rPr dirty="0" sz="2900" spc="-5">
                <a:latin typeface="Tw Cen MT"/>
                <a:cs typeface="Tw Cen MT"/>
              </a:rPr>
              <a:t>calories </a:t>
            </a:r>
            <a:r>
              <a:rPr dirty="0" sz="2900">
                <a:latin typeface="Tw Cen MT"/>
                <a:cs typeface="Tw Cen MT"/>
              </a:rPr>
              <a:t>and the  </a:t>
            </a:r>
            <a:r>
              <a:rPr dirty="0" sz="2900" spc="5">
                <a:latin typeface="Tw Cen MT"/>
                <a:cs typeface="Tw Cen MT"/>
              </a:rPr>
              <a:t>importance </a:t>
            </a:r>
            <a:r>
              <a:rPr dirty="0" sz="2900">
                <a:latin typeface="Tw Cen MT"/>
                <a:cs typeface="Tw Cen MT"/>
              </a:rPr>
              <a:t>of monitoring </a:t>
            </a:r>
            <a:r>
              <a:rPr dirty="0" sz="2900" spc="-5">
                <a:latin typeface="Tw Cen MT"/>
                <a:cs typeface="Tw Cen MT"/>
              </a:rPr>
              <a:t>calorie </a:t>
            </a:r>
            <a:r>
              <a:rPr dirty="0" sz="2900" spc="-10">
                <a:latin typeface="Tw Cen MT"/>
                <a:cs typeface="Tw Cen MT"/>
              </a:rPr>
              <a:t>intake </a:t>
            </a:r>
            <a:r>
              <a:rPr dirty="0" sz="2900">
                <a:latin typeface="Tw Cen MT"/>
                <a:cs typeface="Tw Cen MT"/>
              </a:rPr>
              <a:t>amongst the  population.</a:t>
            </a:r>
            <a:endParaRPr sz="29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F2936"/>
              </a:buClr>
              <a:buFont typeface="Wingdings"/>
              <a:buChar char=""/>
            </a:pPr>
            <a:endParaRPr sz="4200">
              <a:latin typeface="Times New Roman"/>
              <a:cs typeface="Times New Roman"/>
            </a:endParaRPr>
          </a:p>
          <a:p>
            <a:pPr marL="332740" marR="1079500" indent="-320040">
              <a:lnSpc>
                <a:spcPct val="100000"/>
              </a:lnSpc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114">
                <a:latin typeface="Tw Cen MT"/>
                <a:cs typeface="Tw Cen MT"/>
              </a:rPr>
              <a:t>To </a:t>
            </a:r>
            <a:r>
              <a:rPr dirty="0" sz="2900">
                <a:latin typeface="Tw Cen MT"/>
                <a:cs typeface="Tw Cen MT"/>
              </a:rPr>
              <a:t>create a </a:t>
            </a:r>
            <a:r>
              <a:rPr dirty="0" sz="2900" spc="-5">
                <a:latin typeface="Tw Cen MT"/>
                <a:cs typeface="Tw Cen MT"/>
              </a:rPr>
              <a:t>calorie conscious </a:t>
            </a:r>
            <a:r>
              <a:rPr dirty="0" sz="2900" spc="-15">
                <a:latin typeface="Tw Cen MT"/>
                <a:cs typeface="Tw Cen MT"/>
              </a:rPr>
              <a:t>community, </a:t>
            </a:r>
            <a:r>
              <a:rPr dirty="0" sz="2900">
                <a:latin typeface="Tw Cen MT"/>
                <a:cs typeface="Tw Cen MT"/>
              </a:rPr>
              <a:t>as a  </a:t>
            </a:r>
            <a:r>
              <a:rPr dirty="0" sz="2900" spc="-10">
                <a:latin typeface="Tw Cen MT"/>
                <a:cs typeface="Tw Cen MT"/>
              </a:rPr>
              <a:t>strategy </a:t>
            </a:r>
            <a:r>
              <a:rPr dirty="0" sz="2900">
                <a:latin typeface="Tw Cen MT"/>
                <a:cs typeface="Tw Cen MT"/>
              </a:rPr>
              <a:t>to combat</a:t>
            </a:r>
            <a:r>
              <a:rPr dirty="0" sz="2900" spc="-55">
                <a:latin typeface="Tw Cen MT"/>
                <a:cs typeface="Tw Cen MT"/>
              </a:rPr>
              <a:t> </a:t>
            </a:r>
            <a:r>
              <a:rPr dirty="0" sz="2900" spc="-20">
                <a:latin typeface="Tw Cen MT"/>
                <a:cs typeface="Tw Cen MT"/>
              </a:rPr>
              <a:t>obesity.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204" y="0"/>
            <a:ext cx="1367028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3518" y="1265935"/>
            <a:ext cx="106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Tw Cen MT"/>
                <a:cs typeface="Tw Cen MT"/>
              </a:rPr>
              <a:t>4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316" y="436341"/>
            <a:ext cx="61118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Uniqueness </a:t>
            </a:r>
            <a:r>
              <a:rPr dirty="0" sz="4400"/>
              <a:t>of</a:t>
            </a:r>
            <a:r>
              <a:rPr dirty="0" sz="4400" spc="60"/>
              <a:t> </a:t>
            </a:r>
            <a:r>
              <a:rPr dirty="0" sz="4400" spc="-5"/>
              <a:t>MyNutriDiari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2138" y="1928516"/>
            <a:ext cx="7672070" cy="2856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443230" indent="-320040">
              <a:lnSpc>
                <a:spcPct val="100000"/>
              </a:lnSpc>
              <a:spcBef>
                <a:spcPts val="105"/>
              </a:spcBef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5">
                <a:latin typeface="Tw Cen MT"/>
                <a:cs typeface="Tw Cen MT"/>
              </a:rPr>
              <a:t>Locally developed </a:t>
            </a:r>
            <a:r>
              <a:rPr dirty="0" sz="2900" spc="-10">
                <a:latin typeface="Tw Cen MT"/>
                <a:cs typeface="Tw Cen MT"/>
              </a:rPr>
              <a:t>interactive </a:t>
            </a:r>
            <a:r>
              <a:rPr dirty="0" sz="2900" spc="5">
                <a:latin typeface="Tw Cen MT"/>
                <a:cs typeface="Tw Cen MT"/>
              </a:rPr>
              <a:t>smartphone  </a:t>
            </a:r>
            <a:r>
              <a:rPr dirty="0" sz="2900">
                <a:latin typeface="Tw Cen MT"/>
                <a:cs typeface="Tw Cen MT"/>
              </a:rPr>
              <a:t>application </a:t>
            </a:r>
            <a:r>
              <a:rPr dirty="0" sz="2900" spc="20">
                <a:latin typeface="Tw Cen MT"/>
                <a:cs typeface="Tw Cen MT"/>
              </a:rPr>
              <a:t>which </a:t>
            </a:r>
            <a:r>
              <a:rPr dirty="0" sz="2900">
                <a:latin typeface="Tw Cen MT"/>
                <a:cs typeface="Tw Cen MT"/>
              </a:rPr>
              <a:t>helps users to monitor</a:t>
            </a:r>
            <a:r>
              <a:rPr dirty="0" sz="2900" spc="-105">
                <a:latin typeface="Tw Cen MT"/>
                <a:cs typeface="Tw Cen MT"/>
              </a:rPr>
              <a:t> </a:t>
            </a:r>
            <a:r>
              <a:rPr dirty="0" sz="2900" spc="-5">
                <a:latin typeface="Tw Cen MT"/>
                <a:cs typeface="Tw Cen MT"/>
              </a:rPr>
              <a:t>calorie  </a:t>
            </a:r>
            <a:r>
              <a:rPr dirty="0" sz="2900" spc="-15">
                <a:latin typeface="Tw Cen MT"/>
                <a:cs typeface="Tw Cen MT"/>
              </a:rPr>
              <a:t>intake </a:t>
            </a:r>
            <a:r>
              <a:rPr dirty="0" sz="2900">
                <a:latin typeface="Tw Cen MT"/>
                <a:cs typeface="Tw Cen MT"/>
              </a:rPr>
              <a:t>and </a:t>
            </a:r>
            <a:r>
              <a:rPr dirty="0" sz="2900" spc="-10">
                <a:latin typeface="Tw Cen MT"/>
                <a:cs typeface="Tw Cen MT"/>
              </a:rPr>
              <a:t>physical</a:t>
            </a:r>
            <a:r>
              <a:rPr dirty="0" sz="2900" spc="-30">
                <a:latin typeface="Tw Cen MT"/>
                <a:cs typeface="Tw Cen MT"/>
              </a:rPr>
              <a:t> </a:t>
            </a:r>
            <a:r>
              <a:rPr dirty="0" sz="2900" spc="-5">
                <a:latin typeface="Tw Cen MT"/>
                <a:cs typeface="Tw Cen MT"/>
              </a:rPr>
              <a:t>activities.</a:t>
            </a:r>
            <a:endParaRPr sz="29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F2936"/>
              </a:buClr>
              <a:buFont typeface="Wingdings"/>
              <a:buChar char=""/>
            </a:pPr>
            <a:endParaRPr sz="420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100000"/>
              </a:lnSpc>
              <a:buClr>
                <a:srgbClr val="9F293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Tw Cen MT"/>
                <a:cs typeface="Tw Cen MT"/>
              </a:rPr>
              <a:t>Based on </a:t>
            </a:r>
            <a:r>
              <a:rPr dirty="0" sz="2900" spc="-5">
                <a:latin typeface="Tw Cen MT"/>
                <a:cs typeface="Tw Cen MT"/>
              </a:rPr>
              <a:t>local </a:t>
            </a:r>
            <a:r>
              <a:rPr dirty="0" sz="2900" spc="-10">
                <a:latin typeface="Tw Cen MT"/>
                <a:cs typeface="Tw Cen MT"/>
              </a:rPr>
              <a:t>foods </a:t>
            </a:r>
            <a:r>
              <a:rPr dirty="0" sz="2900">
                <a:latin typeface="Tw Cen MT"/>
                <a:cs typeface="Tw Cen MT"/>
              </a:rPr>
              <a:t>– </a:t>
            </a:r>
            <a:r>
              <a:rPr dirty="0" sz="2900" spc="5">
                <a:latin typeface="Tw Cen MT"/>
                <a:cs typeface="Tw Cen MT"/>
              </a:rPr>
              <a:t>5000 </a:t>
            </a:r>
            <a:r>
              <a:rPr dirty="0" sz="2900" spc="-10">
                <a:latin typeface="Tw Cen MT"/>
                <a:cs typeface="Tw Cen MT"/>
              </a:rPr>
              <a:t>foods </a:t>
            </a:r>
            <a:r>
              <a:rPr dirty="0" sz="2900" spc="5">
                <a:latin typeface="Tw Cen MT"/>
                <a:cs typeface="Tw Cen MT"/>
              </a:rPr>
              <a:t>(2200</a:t>
            </a:r>
            <a:r>
              <a:rPr dirty="0" sz="2900" spc="-170">
                <a:latin typeface="Tw Cen MT"/>
                <a:cs typeface="Tw Cen MT"/>
              </a:rPr>
              <a:t> </a:t>
            </a:r>
            <a:r>
              <a:rPr dirty="0" sz="2900" spc="-10">
                <a:latin typeface="Tw Cen MT"/>
                <a:cs typeface="Tw Cen MT"/>
              </a:rPr>
              <a:t>cooked  </a:t>
            </a:r>
            <a:r>
              <a:rPr dirty="0" sz="2900" spc="-15">
                <a:latin typeface="Tw Cen MT"/>
                <a:cs typeface="Tw Cen MT"/>
              </a:rPr>
              <a:t>foods </a:t>
            </a:r>
            <a:r>
              <a:rPr dirty="0" sz="2900">
                <a:latin typeface="Tw Cen MT"/>
                <a:cs typeface="Tw Cen MT"/>
              </a:rPr>
              <a:t>&amp; </a:t>
            </a:r>
            <a:r>
              <a:rPr dirty="0" sz="2900" spc="5">
                <a:latin typeface="Tw Cen MT"/>
                <a:cs typeface="Tw Cen MT"/>
              </a:rPr>
              <a:t>2800 </a:t>
            </a:r>
            <a:r>
              <a:rPr dirty="0" sz="2900" spc="-15">
                <a:latin typeface="Tw Cen MT"/>
                <a:cs typeface="Tw Cen MT"/>
              </a:rPr>
              <a:t>food</a:t>
            </a:r>
            <a:r>
              <a:rPr dirty="0" sz="2900" spc="-65">
                <a:latin typeface="Tw Cen MT"/>
                <a:cs typeface="Tw Cen MT"/>
              </a:rPr>
              <a:t> </a:t>
            </a:r>
            <a:r>
              <a:rPr dirty="0" sz="2900" spc="-5">
                <a:latin typeface="Tw Cen MT"/>
                <a:cs typeface="Tw Cen MT"/>
              </a:rPr>
              <a:t>products).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204" y="0"/>
            <a:ext cx="1367028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3518" y="1265935"/>
            <a:ext cx="106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Tw Cen MT"/>
                <a:cs typeface="Tw Cen MT"/>
              </a:rPr>
              <a:t>5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0940" y="1330452"/>
            <a:ext cx="1162811" cy="1860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03170" y="2175510"/>
            <a:ext cx="762000" cy="483234"/>
          </a:xfrm>
          <a:custGeom>
            <a:avLst/>
            <a:gdLst/>
            <a:ahLst/>
            <a:cxnLst/>
            <a:rect l="l" t="t" r="r" b="b"/>
            <a:pathLst>
              <a:path w="762000" h="483235">
                <a:moveTo>
                  <a:pt x="241554" y="0"/>
                </a:moveTo>
                <a:lnTo>
                  <a:pt x="0" y="241554"/>
                </a:lnTo>
                <a:lnTo>
                  <a:pt x="241554" y="483108"/>
                </a:lnTo>
                <a:lnTo>
                  <a:pt x="241554" y="362331"/>
                </a:lnTo>
                <a:lnTo>
                  <a:pt x="762000" y="362331"/>
                </a:lnTo>
                <a:lnTo>
                  <a:pt x="762000" y="120777"/>
                </a:lnTo>
                <a:lnTo>
                  <a:pt x="241554" y="120777"/>
                </a:lnTo>
                <a:lnTo>
                  <a:pt x="241554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03170" y="2175510"/>
            <a:ext cx="762000" cy="483234"/>
          </a:xfrm>
          <a:custGeom>
            <a:avLst/>
            <a:gdLst/>
            <a:ahLst/>
            <a:cxnLst/>
            <a:rect l="l" t="t" r="r" b="b"/>
            <a:pathLst>
              <a:path w="762000" h="483235">
                <a:moveTo>
                  <a:pt x="762000" y="362331"/>
                </a:moveTo>
                <a:lnTo>
                  <a:pt x="241554" y="362331"/>
                </a:lnTo>
                <a:lnTo>
                  <a:pt x="241554" y="483108"/>
                </a:lnTo>
                <a:lnTo>
                  <a:pt x="0" y="241554"/>
                </a:lnTo>
                <a:lnTo>
                  <a:pt x="241554" y="0"/>
                </a:lnTo>
                <a:lnTo>
                  <a:pt x="241554" y="120777"/>
                </a:lnTo>
                <a:lnTo>
                  <a:pt x="762000" y="120777"/>
                </a:lnTo>
                <a:lnTo>
                  <a:pt x="762000" y="362331"/>
                </a:lnTo>
                <a:close/>
              </a:path>
            </a:pathLst>
          </a:custGeom>
          <a:ln w="19811">
            <a:solidFill>
              <a:srgbClr val="B05C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359" y="2138172"/>
            <a:ext cx="1463039" cy="270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3795" y="5061720"/>
            <a:ext cx="1413344" cy="242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4907" y="5390164"/>
            <a:ext cx="757961" cy="24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58339" y="4084320"/>
            <a:ext cx="1687067" cy="2699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87624" y="5608320"/>
            <a:ext cx="1415795" cy="939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46100" y="5335728"/>
            <a:ext cx="8832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>
                <a:latin typeface="Tw Cen MT"/>
                <a:cs typeface="Tw Cen MT"/>
              </a:rPr>
              <a:t>[</a:t>
            </a:r>
            <a:r>
              <a:rPr dirty="0" sz="7200" spc="760">
                <a:latin typeface="Tw Cen MT"/>
                <a:cs typeface="Tw Cen MT"/>
              </a:rPr>
              <a:t> </a:t>
            </a:r>
            <a:r>
              <a:rPr dirty="0" sz="7200">
                <a:latin typeface="Tw Cen MT"/>
                <a:cs typeface="Tw Cen MT"/>
              </a:rPr>
              <a:t>]</a:t>
            </a:r>
            <a:endParaRPr sz="72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31080" y="4084320"/>
            <a:ext cx="1687067" cy="2699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67372" y="4005071"/>
            <a:ext cx="1687067" cy="26990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06429" y="3791638"/>
            <a:ext cx="1175664" cy="240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91901" y="4122752"/>
            <a:ext cx="2004694" cy="238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98900" y="3707238"/>
            <a:ext cx="1028598" cy="245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76516" y="842772"/>
            <a:ext cx="1768039" cy="27047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48291" y="752839"/>
            <a:ext cx="2068982" cy="2456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14126" y="2951142"/>
            <a:ext cx="697865" cy="718820"/>
          </a:xfrm>
          <a:custGeom>
            <a:avLst/>
            <a:gdLst/>
            <a:ahLst/>
            <a:cxnLst/>
            <a:rect l="l" t="t" r="r" b="b"/>
            <a:pathLst>
              <a:path w="697864" h="718820">
                <a:moveTo>
                  <a:pt x="0" y="374992"/>
                </a:moveTo>
                <a:lnTo>
                  <a:pt x="9931" y="718337"/>
                </a:lnTo>
                <a:lnTo>
                  <a:pt x="353275" y="708406"/>
                </a:lnTo>
                <a:lnTo>
                  <a:pt x="264960" y="625055"/>
                </a:lnTo>
                <a:lnTo>
                  <a:pt x="422300" y="458343"/>
                </a:lnTo>
                <a:lnTo>
                  <a:pt x="88315" y="458343"/>
                </a:lnTo>
                <a:lnTo>
                  <a:pt x="0" y="374992"/>
                </a:lnTo>
                <a:close/>
              </a:path>
              <a:path w="697864" h="718820">
                <a:moveTo>
                  <a:pt x="520890" y="0"/>
                </a:moveTo>
                <a:lnTo>
                  <a:pt x="88315" y="458343"/>
                </a:lnTo>
                <a:lnTo>
                  <a:pt x="422300" y="458343"/>
                </a:lnTo>
                <a:lnTo>
                  <a:pt x="697534" y="166712"/>
                </a:lnTo>
                <a:lnTo>
                  <a:pt x="52089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14126" y="2951140"/>
            <a:ext cx="697865" cy="718820"/>
          </a:xfrm>
          <a:custGeom>
            <a:avLst/>
            <a:gdLst/>
            <a:ahLst/>
            <a:cxnLst/>
            <a:rect l="l" t="t" r="r" b="b"/>
            <a:pathLst>
              <a:path w="697864" h="718820">
                <a:moveTo>
                  <a:pt x="697534" y="166712"/>
                </a:moveTo>
                <a:lnTo>
                  <a:pt x="264960" y="625055"/>
                </a:lnTo>
                <a:lnTo>
                  <a:pt x="353275" y="708406"/>
                </a:lnTo>
                <a:lnTo>
                  <a:pt x="9931" y="718337"/>
                </a:lnTo>
                <a:lnTo>
                  <a:pt x="0" y="374992"/>
                </a:lnTo>
                <a:lnTo>
                  <a:pt x="88315" y="458343"/>
                </a:lnTo>
                <a:lnTo>
                  <a:pt x="520890" y="0"/>
                </a:lnTo>
                <a:lnTo>
                  <a:pt x="697534" y="166712"/>
                </a:lnTo>
                <a:close/>
              </a:path>
            </a:pathLst>
          </a:custGeom>
          <a:ln w="19050">
            <a:solidFill>
              <a:srgbClr val="B05C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30673" y="3252978"/>
            <a:ext cx="485140" cy="466725"/>
          </a:xfrm>
          <a:custGeom>
            <a:avLst/>
            <a:gdLst/>
            <a:ahLst/>
            <a:cxnLst/>
            <a:rect l="l" t="t" r="r" b="b"/>
            <a:pathLst>
              <a:path w="485139" h="466725">
                <a:moveTo>
                  <a:pt x="484632" y="233172"/>
                </a:moveTo>
                <a:lnTo>
                  <a:pt x="0" y="233172"/>
                </a:lnTo>
                <a:lnTo>
                  <a:pt x="242316" y="466344"/>
                </a:lnTo>
                <a:lnTo>
                  <a:pt x="484632" y="233172"/>
                </a:lnTo>
                <a:close/>
              </a:path>
              <a:path w="485139" h="466725">
                <a:moveTo>
                  <a:pt x="363474" y="0"/>
                </a:moveTo>
                <a:lnTo>
                  <a:pt x="121158" y="0"/>
                </a:lnTo>
                <a:lnTo>
                  <a:pt x="121158" y="233172"/>
                </a:lnTo>
                <a:lnTo>
                  <a:pt x="363474" y="233172"/>
                </a:lnTo>
                <a:lnTo>
                  <a:pt x="363474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30673" y="3252978"/>
            <a:ext cx="485140" cy="466725"/>
          </a:xfrm>
          <a:custGeom>
            <a:avLst/>
            <a:gdLst/>
            <a:ahLst/>
            <a:cxnLst/>
            <a:rect l="l" t="t" r="r" b="b"/>
            <a:pathLst>
              <a:path w="485139" h="466725">
                <a:moveTo>
                  <a:pt x="363474" y="0"/>
                </a:moveTo>
                <a:lnTo>
                  <a:pt x="363474" y="233172"/>
                </a:lnTo>
                <a:lnTo>
                  <a:pt x="484632" y="233172"/>
                </a:lnTo>
                <a:lnTo>
                  <a:pt x="242316" y="466344"/>
                </a:lnTo>
                <a:lnTo>
                  <a:pt x="0" y="233172"/>
                </a:lnTo>
                <a:lnTo>
                  <a:pt x="121158" y="233172"/>
                </a:lnTo>
                <a:lnTo>
                  <a:pt x="121158" y="0"/>
                </a:lnTo>
                <a:lnTo>
                  <a:pt x="363474" y="0"/>
                </a:lnTo>
                <a:close/>
              </a:path>
            </a:pathLst>
          </a:custGeom>
          <a:ln w="19812">
            <a:solidFill>
              <a:srgbClr val="B05C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08842" y="2734918"/>
            <a:ext cx="773430" cy="699770"/>
          </a:xfrm>
          <a:custGeom>
            <a:avLst/>
            <a:gdLst/>
            <a:ahLst/>
            <a:cxnLst/>
            <a:rect l="l" t="t" r="r" b="b"/>
            <a:pathLst>
              <a:path w="773429" h="699770">
                <a:moveTo>
                  <a:pt x="153936" y="0"/>
                </a:moveTo>
                <a:lnTo>
                  <a:pt x="0" y="186855"/>
                </a:lnTo>
                <a:lnTo>
                  <a:pt x="509092" y="606259"/>
                </a:lnTo>
                <a:lnTo>
                  <a:pt x="432130" y="699681"/>
                </a:lnTo>
                <a:lnTo>
                  <a:pt x="772909" y="666775"/>
                </a:lnTo>
                <a:lnTo>
                  <a:pt x="749024" y="419404"/>
                </a:lnTo>
                <a:lnTo>
                  <a:pt x="663028" y="419404"/>
                </a:lnTo>
                <a:lnTo>
                  <a:pt x="153936" y="0"/>
                </a:lnTo>
                <a:close/>
              </a:path>
              <a:path w="773429" h="699770">
                <a:moveTo>
                  <a:pt x="740003" y="325983"/>
                </a:moveTo>
                <a:lnTo>
                  <a:pt x="663028" y="419404"/>
                </a:lnTo>
                <a:lnTo>
                  <a:pt x="749024" y="419404"/>
                </a:lnTo>
                <a:lnTo>
                  <a:pt x="740003" y="32598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08843" y="2734918"/>
            <a:ext cx="773430" cy="699770"/>
          </a:xfrm>
          <a:custGeom>
            <a:avLst/>
            <a:gdLst/>
            <a:ahLst/>
            <a:cxnLst/>
            <a:rect l="l" t="t" r="r" b="b"/>
            <a:pathLst>
              <a:path w="773429" h="699770">
                <a:moveTo>
                  <a:pt x="153936" y="0"/>
                </a:moveTo>
                <a:lnTo>
                  <a:pt x="663028" y="419404"/>
                </a:lnTo>
                <a:lnTo>
                  <a:pt x="740003" y="325983"/>
                </a:lnTo>
                <a:lnTo>
                  <a:pt x="772909" y="666775"/>
                </a:lnTo>
                <a:lnTo>
                  <a:pt x="432130" y="699681"/>
                </a:lnTo>
                <a:lnTo>
                  <a:pt x="509092" y="606259"/>
                </a:lnTo>
                <a:lnTo>
                  <a:pt x="0" y="186855"/>
                </a:lnTo>
                <a:lnTo>
                  <a:pt x="153936" y="0"/>
                </a:lnTo>
                <a:close/>
              </a:path>
            </a:pathLst>
          </a:custGeom>
          <a:ln w="19050">
            <a:solidFill>
              <a:srgbClr val="B05C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74614" y="1724405"/>
            <a:ext cx="902335" cy="483234"/>
          </a:xfrm>
          <a:custGeom>
            <a:avLst/>
            <a:gdLst/>
            <a:ahLst/>
            <a:cxnLst/>
            <a:rect l="l" t="t" r="r" b="b"/>
            <a:pathLst>
              <a:path w="902334" h="483235">
                <a:moveTo>
                  <a:pt x="660654" y="0"/>
                </a:moveTo>
                <a:lnTo>
                  <a:pt x="660654" y="120776"/>
                </a:lnTo>
                <a:lnTo>
                  <a:pt x="0" y="120776"/>
                </a:lnTo>
                <a:lnTo>
                  <a:pt x="0" y="362330"/>
                </a:lnTo>
                <a:lnTo>
                  <a:pt x="660654" y="362330"/>
                </a:lnTo>
                <a:lnTo>
                  <a:pt x="660654" y="483107"/>
                </a:lnTo>
                <a:lnTo>
                  <a:pt x="902208" y="241553"/>
                </a:lnTo>
                <a:lnTo>
                  <a:pt x="660654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74614" y="1724405"/>
            <a:ext cx="902335" cy="483234"/>
          </a:xfrm>
          <a:custGeom>
            <a:avLst/>
            <a:gdLst/>
            <a:ahLst/>
            <a:cxnLst/>
            <a:rect l="l" t="t" r="r" b="b"/>
            <a:pathLst>
              <a:path w="902334" h="483235">
                <a:moveTo>
                  <a:pt x="0" y="120776"/>
                </a:moveTo>
                <a:lnTo>
                  <a:pt x="660654" y="120776"/>
                </a:lnTo>
                <a:lnTo>
                  <a:pt x="660654" y="0"/>
                </a:lnTo>
                <a:lnTo>
                  <a:pt x="902208" y="241553"/>
                </a:lnTo>
                <a:lnTo>
                  <a:pt x="660654" y="483107"/>
                </a:lnTo>
                <a:lnTo>
                  <a:pt x="660654" y="362330"/>
                </a:lnTo>
                <a:lnTo>
                  <a:pt x="0" y="362330"/>
                </a:lnTo>
                <a:lnTo>
                  <a:pt x="0" y="120776"/>
                </a:lnTo>
                <a:close/>
              </a:path>
            </a:pathLst>
          </a:custGeom>
          <a:ln w="19812">
            <a:solidFill>
              <a:srgbClr val="B05C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9163" y="67056"/>
            <a:ext cx="1511808" cy="15011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130459" y="410971"/>
            <a:ext cx="40093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MyNutriDiari</a:t>
            </a:r>
            <a:r>
              <a:rPr dirty="0" sz="3600" spc="-40"/>
              <a:t> </a:t>
            </a:r>
            <a:r>
              <a:rPr dirty="0" sz="3600" spc="-5"/>
              <a:t>Modules</a:t>
            </a:r>
            <a:endParaRPr sz="3600"/>
          </a:p>
        </p:txBody>
      </p:sp>
      <p:sp>
        <p:nvSpPr>
          <p:cNvPr id="28" name="object 28"/>
          <p:cNvSpPr/>
          <p:nvPr/>
        </p:nvSpPr>
        <p:spPr>
          <a:xfrm>
            <a:off x="129957" y="1797387"/>
            <a:ext cx="1831771" cy="242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13518" y="1265935"/>
            <a:ext cx="106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Tw Cen MT"/>
                <a:cs typeface="Tw Cen MT"/>
              </a:rPr>
              <a:t>6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1715516"/>
            <a:ext cx="29838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</a:rPr>
              <a:t>FOOD</a:t>
            </a:r>
            <a:r>
              <a:rPr dirty="0" sz="4400" spc="-95">
                <a:solidFill>
                  <a:srgbClr val="FFFFFF"/>
                </a:solidFill>
              </a:rPr>
              <a:t> </a:t>
            </a:r>
            <a:r>
              <a:rPr dirty="0" sz="4400" spc="-45">
                <a:solidFill>
                  <a:srgbClr val="FFFFFF"/>
                </a:solidFill>
              </a:rPr>
              <a:t>DIARY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3338" y="1891093"/>
            <a:ext cx="187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w Cen MT"/>
                <a:cs typeface="Tw Cen MT"/>
              </a:rPr>
              <a:t>7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479" y="4657344"/>
            <a:ext cx="3196437" cy="1590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2836" y="2887979"/>
            <a:ext cx="2414015" cy="3863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72867" y="1665732"/>
            <a:ext cx="3855719" cy="1255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84425" marR="5080" indent="-9525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How </a:t>
            </a:r>
            <a:r>
              <a:rPr dirty="0" spc="-5"/>
              <a:t>to</a:t>
            </a:r>
            <a:r>
              <a:rPr dirty="0" spc="-45"/>
              <a:t> </a:t>
            </a:r>
            <a:r>
              <a:rPr dirty="0" spc="-5"/>
              <a:t>Use  </a:t>
            </a:r>
            <a:r>
              <a:rPr dirty="0" spc="-10"/>
              <a:t>Food</a:t>
            </a:r>
            <a:r>
              <a:rPr dirty="0" spc="-85"/>
              <a:t> </a:t>
            </a:r>
            <a:r>
              <a:rPr dirty="0" spc="-5"/>
              <a:t>Diary</a:t>
            </a:r>
          </a:p>
        </p:txBody>
      </p:sp>
      <p:sp>
        <p:nvSpPr>
          <p:cNvPr id="6" name="object 6"/>
          <p:cNvSpPr/>
          <p:nvPr/>
        </p:nvSpPr>
        <p:spPr>
          <a:xfrm>
            <a:off x="179831" y="0"/>
            <a:ext cx="1511808" cy="1472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60954" y="1581150"/>
            <a:ext cx="1007744" cy="384175"/>
          </a:xfrm>
          <a:custGeom>
            <a:avLst/>
            <a:gdLst/>
            <a:ahLst/>
            <a:cxnLst/>
            <a:rect l="l" t="t" r="r" b="b"/>
            <a:pathLst>
              <a:path w="1007745" h="384175">
                <a:moveTo>
                  <a:pt x="0" y="192024"/>
                </a:moveTo>
                <a:lnTo>
                  <a:pt x="17991" y="140974"/>
                </a:lnTo>
                <a:lnTo>
                  <a:pt x="68766" y="95103"/>
                </a:lnTo>
                <a:lnTo>
                  <a:pt x="104946" y="74681"/>
                </a:lnTo>
                <a:lnTo>
                  <a:pt x="147523" y="56240"/>
                </a:lnTo>
                <a:lnTo>
                  <a:pt x="195894" y="40008"/>
                </a:lnTo>
                <a:lnTo>
                  <a:pt x="249461" y="26215"/>
                </a:lnTo>
                <a:lnTo>
                  <a:pt x="307624" y="15089"/>
                </a:lnTo>
                <a:lnTo>
                  <a:pt x="369781" y="6858"/>
                </a:lnTo>
                <a:lnTo>
                  <a:pt x="435334" y="1752"/>
                </a:lnTo>
                <a:lnTo>
                  <a:pt x="503681" y="0"/>
                </a:lnTo>
                <a:lnTo>
                  <a:pt x="572029" y="1752"/>
                </a:lnTo>
                <a:lnTo>
                  <a:pt x="637582" y="6858"/>
                </a:lnTo>
                <a:lnTo>
                  <a:pt x="699739" y="15089"/>
                </a:lnTo>
                <a:lnTo>
                  <a:pt x="757902" y="26215"/>
                </a:lnTo>
                <a:lnTo>
                  <a:pt x="811469" y="40008"/>
                </a:lnTo>
                <a:lnTo>
                  <a:pt x="859840" y="56240"/>
                </a:lnTo>
                <a:lnTo>
                  <a:pt x="902417" y="74681"/>
                </a:lnTo>
                <a:lnTo>
                  <a:pt x="938597" y="95103"/>
                </a:lnTo>
                <a:lnTo>
                  <a:pt x="989372" y="140974"/>
                </a:lnTo>
                <a:lnTo>
                  <a:pt x="1007363" y="192024"/>
                </a:lnTo>
                <a:lnTo>
                  <a:pt x="1002766" y="218081"/>
                </a:lnTo>
                <a:lnTo>
                  <a:pt x="967782" y="266770"/>
                </a:lnTo>
                <a:lnTo>
                  <a:pt x="902417" y="309366"/>
                </a:lnTo>
                <a:lnTo>
                  <a:pt x="859840" y="327807"/>
                </a:lnTo>
                <a:lnTo>
                  <a:pt x="811469" y="344039"/>
                </a:lnTo>
                <a:lnTo>
                  <a:pt x="757902" y="357832"/>
                </a:lnTo>
                <a:lnTo>
                  <a:pt x="699739" y="368958"/>
                </a:lnTo>
                <a:lnTo>
                  <a:pt x="637582" y="377189"/>
                </a:lnTo>
                <a:lnTo>
                  <a:pt x="572029" y="382295"/>
                </a:lnTo>
                <a:lnTo>
                  <a:pt x="503681" y="384048"/>
                </a:lnTo>
                <a:lnTo>
                  <a:pt x="435334" y="382295"/>
                </a:lnTo>
                <a:lnTo>
                  <a:pt x="369781" y="377189"/>
                </a:lnTo>
                <a:lnTo>
                  <a:pt x="307624" y="368958"/>
                </a:lnTo>
                <a:lnTo>
                  <a:pt x="249461" y="357832"/>
                </a:lnTo>
                <a:lnTo>
                  <a:pt x="195894" y="344039"/>
                </a:lnTo>
                <a:lnTo>
                  <a:pt x="147523" y="327807"/>
                </a:lnTo>
                <a:lnTo>
                  <a:pt x="104946" y="309366"/>
                </a:lnTo>
                <a:lnTo>
                  <a:pt x="68766" y="288944"/>
                </a:lnTo>
                <a:lnTo>
                  <a:pt x="17991" y="243073"/>
                </a:lnTo>
                <a:lnTo>
                  <a:pt x="0" y="19202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9831" y="1568196"/>
            <a:ext cx="1656714" cy="925194"/>
          </a:xfrm>
          <a:custGeom>
            <a:avLst/>
            <a:gdLst/>
            <a:ahLst/>
            <a:cxnLst/>
            <a:rect l="l" t="t" r="r" b="b"/>
            <a:pathLst>
              <a:path w="1656714" h="925194">
                <a:moveTo>
                  <a:pt x="0" y="0"/>
                </a:moveTo>
                <a:lnTo>
                  <a:pt x="1656588" y="0"/>
                </a:lnTo>
                <a:lnTo>
                  <a:pt x="1656588" y="925068"/>
                </a:lnTo>
                <a:lnTo>
                  <a:pt x="0" y="9250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8251" y="1523923"/>
            <a:ext cx="1432560" cy="89725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</a:pPr>
            <a:r>
              <a:rPr dirty="0" sz="2200">
                <a:latin typeface="Tw Cen MT"/>
                <a:cs typeface="Tw Cen MT"/>
              </a:rPr>
              <a:t>Step </a:t>
            </a:r>
            <a:r>
              <a:rPr dirty="0" sz="2200" spc="-5">
                <a:latin typeface="Tw Cen MT"/>
                <a:cs typeface="Tw Cen MT"/>
              </a:rPr>
              <a:t>1:</a:t>
            </a:r>
            <a:r>
              <a:rPr dirty="0" sz="2200" spc="-80">
                <a:latin typeface="Tw Cen MT"/>
                <a:cs typeface="Tw Cen MT"/>
              </a:rPr>
              <a:t> </a:t>
            </a:r>
            <a:r>
              <a:rPr dirty="0" sz="2200" spc="5">
                <a:latin typeface="Tw Cen MT"/>
                <a:cs typeface="Tw Cen MT"/>
              </a:rPr>
              <a:t>Click  </a:t>
            </a:r>
            <a:r>
              <a:rPr dirty="0" sz="2200" spc="-5">
                <a:latin typeface="Tw Cen MT"/>
                <a:cs typeface="Tw Cen MT"/>
              </a:rPr>
              <a:t>button  “</a:t>
            </a:r>
            <a:r>
              <a:rPr dirty="0" sz="2200" spc="-5" i="1">
                <a:latin typeface="Tw Cen MT"/>
                <a:cs typeface="Tw Cen MT"/>
              </a:rPr>
              <a:t>Diari</a:t>
            </a:r>
            <a:r>
              <a:rPr dirty="0" sz="2200" spc="-5">
                <a:latin typeface="Tw Cen MT"/>
                <a:cs typeface="Tw Cen MT"/>
              </a:rPr>
              <a:t>”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7114" y="5520690"/>
            <a:ext cx="1007744" cy="688975"/>
          </a:xfrm>
          <a:custGeom>
            <a:avLst/>
            <a:gdLst/>
            <a:ahLst/>
            <a:cxnLst/>
            <a:rect l="l" t="t" r="r" b="b"/>
            <a:pathLst>
              <a:path w="1007745" h="688975">
                <a:moveTo>
                  <a:pt x="0" y="344424"/>
                </a:moveTo>
                <a:lnTo>
                  <a:pt x="11617" y="270536"/>
                </a:lnTo>
                <a:lnTo>
                  <a:pt x="44829" y="202172"/>
                </a:lnTo>
                <a:lnTo>
                  <a:pt x="68766" y="170586"/>
                </a:lnTo>
                <a:lnTo>
                  <a:pt x="97179" y="141011"/>
                </a:lnTo>
                <a:lnTo>
                  <a:pt x="129763" y="113657"/>
                </a:lnTo>
                <a:lnTo>
                  <a:pt x="166210" y="88735"/>
                </a:lnTo>
                <a:lnTo>
                  <a:pt x="206211" y="66453"/>
                </a:lnTo>
                <a:lnTo>
                  <a:pt x="249461" y="47023"/>
                </a:lnTo>
                <a:lnTo>
                  <a:pt x="295652" y="30655"/>
                </a:lnTo>
                <a:lnTo>
                  <a:pt x="344477" y="17558"/>
                </a:lnTo>
                <a:lnTo>
                  <a:pt x="395628" y="7944"/>
                </a:lnTo>
                <a:lnTo>
                  <a:pt x="448799" y="2021"/>
                </a:lnTo>
                <a:lnTo>
                  <a:pt x="503681" y="0"/>
                </a:lnTo>
                <a:lnTo>
                  <a:pt x="558564" y="2021"/>
                </a:lnTo>
                <a:lnTo>
                  <a:pt x="611735" y="7944"/>
                </a:lnTo>
                <a:lnTo>
                  <a:pt x="662886" y="17558"/>
                </a:lnTo>
                <a:lnTo>
                  <a:pt x="711711" y="30655"/>
                </a:lnTo>
                <a:lnTo>
                  <a:pt x="757902" y="47023"/>
                </a:lnTo>
                <a:lnTo>
                  <a:pt x="801152" y="66453"/>
                </a:lnTo>
                <a:lnTo>
                  <a:pt x="841153" y="88735"/>
                </a:lnTo>
                <a:lnTo>
                  <a:pt x="877600" y="113657"/>
                </a:lnTo>
                <a:lnTo>
                  <a:pt x="910184" y="141011"/>
                </a:lnTo>
                <a:lnTo>
                  <a:pt x="938597" y="170586"/>
                </a:lnTo>
                <a:lnTo>
                  <a:pt x="962534" y="202172"/>
                </a:lnTo>
                <a:lnTo>
                  <a:pt x="981686" y="235559"/>
                </a:lnTo>
                <a:lnTo>
                  <a:pt x="1004408" y="306895"/>
                </a:lnTo>
                <a:lnTo>
                  <a:pt x="1007363" y="344424"/>
                </a:lnTo>
                <a:lnTo>
                  <a:pt x="1004408" y="381952"/>
                </a:lnTo>
                <a:lnTo>
                  <a:pt x="981686" y="453288"/>
                </a:lnTo>
                <a:lnTo>
                  <a:pt x="962534" y="486675"/>
                </a:lnTo>
                <a:lnTo>
                  <a:pt x="938597" y="518261"/>
                </a:lnTo>
                <a:lnTo>
                  <a:pt x="910184" y="547836"/>
                </a:lnTo>
                <a:lnTo>
                  <a:pt x="877600" y="575190"/>
                </a:lnTo>
                <a:lnTo>
                  <a:pt x="841153" y="600112"/>
                </a:lnTo>
                <a:lnTo>
                  <a:pt x="801152" y="622394"/>
                </a:lnTo>
                <a:lnTo>
                  <a:pt x="757902" y="641824"/>
                </a:lnTo>
                <a:lnTo>
                  <a:pt x="711711" y="658192"/>
                </a:lnTo>
                <a:lnTo>
                  <a:pt x="662886" y="671289"/>
                </a:lnTo>
                <a:lnTo>
                  <a:pt x="611735" y="680903"/>
                </a:lnTo>
                <a:lnTo>
                  <a:pt x="558564" y="686826"/>
                </a:lnTo>
                <a:lnTo>
                  <a:pt x="503681" y="688848"/>
                </a:lnTo>
                <a:lnTo>
                  <a:pt x="448799" y="686826"/>
                </a:lnTo>
                <a:lnTo>
                  <a:pt x="395628" y="680903"/>
                </a:lnTo>
                <a:lnTo>
                  <a:pt x="344477" y="671289"/>
                </a:lnTo>
                <a:lnTo>
                  <a:pt x="295652" y="658192"/>
                </a:lnTo>
                <a:lnTo>
                  <a:pt x="249461" y="641824"/>
                </a:lnTo>
                <a:lnTo>
                  <a:pt x="206211" y="622394"/>
                </a:lnTo>
                <a:lnTo>
                  <a:pt x="166210" y="600112"/>
                </a:lnTo>
                <a:lnTo>
                  <a:pt x="129763" y="575190"/>
                </a:lnTo>
                <a:lnTo>
                  <a:pt x="97179" y="547836"/>
                </a:lnTo>
                <a:lnTo>
                  <a:pt x="68766" y="518261"/>
                </a:lnTo>
                <a:lnTo>
                  <a:pt x="44829" y="486675"/>
                </a:lnTo>
                <a:lnTo>
                  <a:pt x="25677" y="453288"/>
                </a:lnTo>
                <a:lnTo>
                  <a:pt x="2955" y="381952"/>
                </a:lnTo>
                <a:lnTo>
                  <a:pt x="0" y="34442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1604" y="2030562"/>
            <a:ext cx="766445" cy="810895"/>
          </a:xfrm>
          <a:custGeom>
            <a:avLst/>
            <a:gdLst/>
            <a:ahLst/>
            <a:cxnLst/>
            <a:rect l="l" t="t" r="r" b="b"/>
            <a:pathLst>
              <a:path w="766444" h="810894">
                <a:moveTo>
                  <a:pt x="766381" y="0"/>
                </a:moveTo>
                <a:lnTo>
                  <a:pt x="633958" y="46685"/>
                </a:lnTo>
                <a:lnTo>
                  <a:pt x="582173" y="66456"/>
                </a:lnTo>
                <a:lnTo>
                  <a:pt x="532163" y="88562"/>
                </a:lnTo>
                <a:lnTo>
                  <a:pt x="484045" y="112873"/>
                </a:lnTo>
                <a:lnTo>
                  <a:pt x="437935" y="139255"/>
                </a:lnTo>
                <a:lnTo>
                  <a:pt x="393949" y="167575"/>
                </a:lnTo>
                <a:lnTo>
                  <a:pt x="352202" y="197702"/>
                </a:lnTo>
                <a:lnTo>
                  <a:pt x="312813" y="229504"/>
                </a:lnTo>
                <a:lnTo>
                  <a:pt x="275895" y="262847"/>
                </a:lnTo>
                <a:lnTo>
                  <a:pt x="241566" y="297599"/>
                </a:lnTo>
                <a:lnTo>
                  <a:pt x="209942" y="333629"/>
                </a:lnTo>
                <a:lnTo>
                  <a:pt x="181139" y="370803"/>
                </a:lnTo>
                <a:lnTo>
                  <a:pt x="155272" y="408990"/>
                </a:lnTo>
                <a:lnTo>
                  <a:pt x="132459" y="448056"/>
                </a:lnTo>
                <a:lnTo>
                  <a:pt x="112816" y="487870"/>
                </a:lnTo>
                <a:lnTo>
                  <a:pt x="96458" y="528299"/>
                </a:lnTo>
                <a:lnTo>
                  <a:pt x="83502" y="569212"/>
                </a:lnTo>
                <a:lnTo>
                  <a:pt x="74063" y="610474"/>
                </a:lnTo>
                <a:lnTo>
                  <a:pt x="68259" y="651955"/>
                </a:lnTo>
                <a:lnTo>
                  <a:pt x="66205" y="693521"/>
                </a:lnTo>
                <a:lnTo>
                  <a:pt x="0" y="716864"/>
                </a:lnTo>
                <a:lnTo>
                  <a:pt x="155892" y="810793"/>
                </a:lnTo>
                <a:lnTo>
                  <a:pt x="251267" y="646836"/>
                </a:lnTo>
                <a:lnTo>
                  <a:pt x="198628" y="646836"/>
                </a:lnTo>
                <a:lnTo>
                  <a:pt x="200682" y="605268"/>
                </a:lnTo>
                <a:lnTo>
                  <a:pt x="206486" y="563785"/>
                </a:lnTo>
                <a:lnTo>
                  <a:pt x="215924" y="522521"/>
                </a:lnTo>
                <a:lnTo>
                  <a:pt x="228881" y="481608"/>
                </a:lnTo>
                <a:lnTo>
                  <a:pt x="245239" y="441178"/>
                </a:lnTo>
                <a:lnTo>
                  <a:pt x="264882" y="401363"/>
                </a:lnTo>
                <a:lnTo>
                  <a:pt x="287695" y="362296"/>
                </a:lnTo>
                <a:lnTo>
                  <a:pt x="313562" y="324109"/>
                </a:lnTo>
                <a:lnTo>
                  <a:pt x="342365" y="286934"/>
                </a:lnTo>
                <a:lnTo>
                  <a:pt x="373989" y="250905"/>
                </a:lnTo>
                <a:lnTo>
                  <a:pt x="408318" y="216152"/>
                </a:lnTo>
                <a:lnTo>
                  <a:pt x="445235" y="182810"/>
                </a:lnTo>
                <a:lnTo>
                  <a:pt x="484625" y="151009"/>
                </a:lnTo>
                <a:lnTo>
                  <a:pt x="526372" y="120883"/>
                </a:lnTo>
                <a:lnTo>
                  <a:pt x="570358" y="92563"/>
                </a:lnTo>
                <a:lnTo>
                  <a:pt x="616468" y="66183"/>
                </a:lnTo>
                <a:lnTo>
                  <a:pt x="664586" y="41874"/>
                </a:lnTo>
                <a:lnTo>
                  <a:pt x="714596" y="19768"/>
                </a:lnTo>
                <a:lnTo>
                  <a:pt x="766381" y="0"/>
                </a:lnTo>
                <a:close/>
              </a:path>
              <a:path w="766444" h="810894">
                <a:moveTo>
                  <a:pt x="264845" y="623493"/>
                </a:moveTo>
                <a:lnTo>
                  <a:pt x="198628" y="646836"/>
                </a:lnTo>
                <a:lnTo>
                  <a:pt x="251267" y="646836"/>
                </a:lnTo>
                <a:lnTo>
                  <a:pt x="264845" y="62349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72541" y="1971117"/>
            <a:ext cx="983615" cy="378460"/>
          </a:xfrm>
          <a:custGeom>
            <a:avLst/>
            <a:gdLst/>
            <a:ahLst/>
            <a:cxnLst/>
            <a:rect l="l" t="t" r="r" b="b"/>
            <a:pathLst>
              <a:path w="983614" h="378460">
                <a:moveTo>
                  <a:pt x="679813" y="46648"/>
                </a:moveTo>
                <a:lnTo>
                  <a:pt x="268966" y="46648"/>
                </a:lnTo>
                <a:lnTo>
                  <a:pt x="320268" y="47950"/>
                </a:lnTo>
                <a:lnTo>
                  <a:pt x="370353" y="52106"/>
                </a:lnTo>
                <a:lnTo>
                  <a:pt x="419054" y="59061"/>
                </a:lnTo>
                <a:lnTo>
                  <a:pt x="466206" y="68757"/>
                </a:lnTo>
                <a:lnTo>
                  <a:pt x="511643" y="81136"/>
                </a:lnTo>
                <a:lnTo>
                  <a:pt x="555199" y="96142"/>
                </a:lnTo>
                <a:lnTo>
                  <a:pt x="596708" y="113717"/>
                </a:lnTo>
                <a:lnTo>
                  <a:pt x="636004" y="133804"/>
                </a:lnTo>
                <a:lnTo>
                  <a:pt x="672922" y="156347"/>
                </a:lnTo>
                <a:lnTo>
                  <a:pt x="707295" y="181287"/>
                </a:lnTo>
                <a:lnTo>
                  <a:pt x="738958" y="208569"/>
                </a:lnTo>
                <a:lnTo>
                  <a:pt x="767744" y="238133"/>
                </a:lnTo>
                <a:lnTo>
                  <a:pt x="793489" y="269925"/>
                </a:lnTo>
                <a:lnTo>
                  <a:pt x="816025" y="303885"/>
                </a:lnTo>
                <a:lnTo>
                  <a:pt x="835188" y="339958"/>
                </a:lnTo>
                <a:lnTo>
                  <a:pt x="850811" y="378085"/>
                </a:lnTo>
                <a:lnTo>
                  <a:pt x="983233" y="331400"/>
                </a:lnTo>
                <a:lnTo>
                  <a:pt x="968851" y="295987"/>
                </a:lnTo>
                <a:lnTo>
                  <a:pt x="943522" y="249232"/>
                </a:lnTo>
                <a:lnTo>
                  <a:pt x="920576" y="216170"/>
                </a:lnTo>
                <a:lnTo>
                  <a:pt x="894644" y="185321"/>
                </a:lnTo>
                <a:lnTo>
                  <a:pt x="865889" y="156718"/>
                </a:lnTo>
                <a:lnTo>
                  <a:pt x="834474" y="130395"/>
                </a:lnTo>
                <a:lnTo>
                  <a:pt x="800562" y="106386"/>
                </a:lnTo>
                <a:lnTo>
                  <a:pt x="764316" y="84724"/>
                </a:lnTo>
                <a:lnTo>
                  <a:pt x="725900" y="65444"/>
                </a:lnTo>
                <a:lnTo>
                  <a:pt x="685475" y="48579"/>
                </a:lnTo>
                <a:lnTo>
                  <a:pt x="679813" y="46648"/>
                </a:lnTo>
                <a:close/>
              </a:path>
              <a:path w="983614" h="378460">
                <a:moveTo>
                  <a:pt x="409894" y="0"/>
                </a:moveTo>
                <a:lnTo>
                  <a:pt x="359979" y="986"/>
                </a:lnTo>
                <a:lnTo>
                  <a:pt x="309361" y="4658"/>
                </a:lnTo>
                <a:lnTo>
                  <a:pt x="258201" y="11049"/>
                </a:lnTo>
                <a:lnTo>
                  <a:pt x="206664" y="20192"/>
                </a:lnTo>
                <a:lnTo>
                  <a:pt x="154913" y="32122"/>
                </a:lnTo>
                <a:lnTo>
                  <a:pt x="103109" y="46873"/>
                </a:lnTo>
                <a:lnTo>
                  <a:pt x="51417" y="64477"/>
                </a:lnTo>
                <a:lnTo>
                  <a:pt x="0" y="84969"/>
                </a:lnTo>
                <a:lnTo>
                  <a:pt x="54901" y="71137"/>
                </a:lnTo>
                <a:lnTo>
                  <a:pt x="109414" y="60446"/>
                </a:lnTo>
                <a:lnTo>
                  <a:pt x="163373" y="52839"/>
                </a:lnTo>
                <a:lnTo>
                  <a:pt x="216612" y="48259"/>
                </a:lnTo>
                <a:lnTo>
                  <a:pt x="268966" y="46648"/>
                </a:lnTo>
                <a:lnTo>
                  <a:pt x="679813" y="46648"/>
                </a:lnTo>
                <a:lnTo>
                  <a:pt x="643206" y="34163"/>
                </a:lnTo>
                <a:lnTo>
                  <a:pt x="599255" y="22230"/>
                </a:lnTo>
                <a:lnTo>
                  <a:pt x="553786" y="12813"/>
                </a:lnTo>
                <a:lnTo>
                  <a:pt x="506960" y="5947"/>
                </a:lnTo>
                <a:lnTo>
                  <a:pt x="458942" y="1664"/>
                </a:lnTo>
                <a:lnTo>
                  <a:pt x="409894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1604" y="1971350"/>
            <a:ext cx="1684655" cy="870585"/>
          </a:xfrm>
          <a:custGeom>
            <a:avLst/>
            <a:gdLst/>
            <a:ahLst/>
            <a:cxnLst/>
            <a:rect l="l" t="t" r="r" b="b"/>
            <a:pathLst>
              <a:path w="1684655" h="870585">
                <a:moveTo>
                  <a:pt x="766381" y="59212"/>
                </a:moveTo>
                <a:lnTo>
                  <a:pt x="714596" y="78981"/>
                </a:lnTo>
                <a:lnTo>
                  <a:pt x="664586" y="101086"/>
                </a:lnTo>
                <a:lnTo>
                  <a:pt x="616468" y="125395"/>
                </a:lnTo>
                <a:lnTo>
                  <a:pt x="570358" y="151775"/>
                </a:lnTo>
                <a:lnTo>
                  <a:pt x="526372" y="180095"/>
                </a:lnTo>
                <a:lnTo>
                  <a:pt x="484625" y="210221"/>
                </a:lnTo>
                <a:lnTo>
                  <a:pt x="445235" y="242022"/>
                </a:lnTo>
                <a:lnTo>
                  <a:pt x="408318" y="275365"/>
                </a:lnTo>
                <a:lnTo>
                  <a:pt x="373989" y="310117"/>
                </a:lnTo>
                <a:lnTo>
                  <a:pt x="342365" y="346146"/>
                </a:lnTo>
                <a:lnTo>
                  <a:pt x="313562" y="383321"/>
                </a:lnTo>
                <a:lnTo>
                  <a:pt x="287695" y="421508"/>
                </a:lnTo>
                <a:lnTo>
                  <a:pt x="264882" y="460575"/>
                </a:lnTo>
                <a:lnTo>
                  <a:pt x="245239" y="500390"/>
                </a:lnTo>
                <a:lnTo>
                  <a:pt x="228881" y="540820"/>
                </a:lnTo>
                <a:lnTo>
                  <a:pt x="215924" y="581734"/>
                </a:lnTo>
                <a:lnTo>
                  <a:pt x="206486" y="622998"/>
                </a:lnTo>
                <a:lnTo>
                  <a:pt x="200682" y="664480"/>
                </a:lnTo>
                <a:lnTo>
                  <a:pt x="198628" y="706048"/>
                </a:lnTo>
                <a:lnTo>
                  <a:pt x="264845" y="682706"/>
                </a:lnTo>
                <a:lnTo>
                  <a:pt x="155892" y="870005"/>
                </a:lnTo>
                <a:lnTo>
                  <a:pt x="0" y="776076"/>
                </a:lnTo>
                <a:lnTo>
                  <a:pt x="66205" y="752733"/>
                </a:lnTo>
                <a:lnTo>
                  <a:pt x="68259" y="711167"/>
                </a:lnTo>
                <a:lnTo>
                  <a:pt x="74063" y="669686"/>
                </a:lnTo>
                <a:lnTo>
                  <a:pt x="83502" y="628424"/>
                </a:lnTo>
                <a:lnTo>
                  <a:pt x="96458" y="587512"/>
                </a:lnTo>
                <a:lnTo>
                  <a:pt x="112816" y="547082"/>
                </a:lnTo>
                <a:lnTo>
                  <a:pt x="132459" y="507268"/>
                </a:lnTo>
                <a:lnTo>
                  <a:pt x="155272" y="468202"/>
                </a:lnTo>
                <a:lnTo>
                  <a:pt x="181139" y="430015"/>
                </a:lnTo>
                <a:lnTo>
                  <a:pt x="209942" y="392841"/>
                </a:lnTo>
                <a:lnTo>
                  <a:pt x="241566" y="356812"/>
                </a:lnTo>
                <a:lnTo>
                  <a:pt x="275895" y="322059"/>
                </a:lnTo>
                <a:lnTo>
                  <a:pt x="312813" y="288716"/>
                </a:lnTo>
                <a:lnTo>
                  <a:pt x="352202" y="256915"/>
                </a:lnTo>
                <a:lnTo>
                  <a:pt x="393949" y="226787"/>
                </a:lnTo>
                <a:lnTo>
                  <a:pt x="437935" y="198467"/>
                </a:lnTo>
                <a:lnTo>
                  <a:pt x="484045" y="172085"/>
                </a:lnTo>
                <a:lnTo>
                  <a:pt x="532163" y="147775"/>
                </a:lnTo>
                <a:lnTo>
                  <a:pt x="582173" y="125668"/>
                </a:lnTo>
                <a:lnTo>
                  <a:pt x="633958" y="105897"/>
                </a:lnTo>
                <a:lnTo>
                  <a:pt x="766381" y="59212"/>
                </a:lnTo>
                <a:lnTo>
                  <a:pt x="819057" y="42134"/>
                </a:lnTo>
                <a:lnTo>
                  <a:pt x="871658" y="28006"/>
                </a:lnTo>
                <a:lnTo>
                  <a:pt x="924031" y="16781"/>
                </a:lnTo>
                <a:lnTo>
                  <a:pt x="976019" y="8415"/>
                </a:lnTo>
                <a:lnTo>
                  <a:pt x="1027467" y="2859"/>
                </a:lnTo>
                <a:lnTo>
                  <a:pt x="1078220" y="70"/>
                </a:lnTo>
                <a:lnTo>
                  <a:pt x="1128122" y="0"/>
                </a:lnTo>
                <a:lnTo>
                  <a:pt x="1177019" y="2603"/>
                </a:lnTo>
                <a:lnTo>
                  <a:pt x="1224755" y="7834"/>
                </a:lnTo>
                <a:lnTo>
                  <a:pt x="1271174" y="15646"/>
                </a:lnTo>
                <a:lnTo>
                  <a:pt x="1316122" y="25993"/>
                </a:lnTo>
                <a:lnTo>
                  <a:pt x="1359443" y="38830"/>
                </a:lnTo>
                <a:lnTo>
                  <a:pt x="1400981" y="54111"/>
                </a:lnTo>
                <a:lnTo>
                  <a:pt x="1440582" y="71788"/>
                </a:lnTo>
                <a:lnTo>
                  <a:pt x="1478090" y="91817"/>
                </a:lnTo>
                <a:lnTo>
                  <a:pt x="1513349" y="114151"/>
                </a:lnTo>
                <a:lnTo>
                  <a:pt x="1546206" y="138744"/>
                </a:lnTo>
                <a:lnTo>
                  <a:pt x="1576503" y="165551"/>
                </a:lnTo>
                <a:lnTo>
                  <a:pt x="1604086" y="194524"/>
                </a:lnTo>
                <a:lnTo>
                  <a:pt x="1628800" y="225619"/>
                </a:lnTo>
                <a:lnTo>
                  <a:pt x="1650489" y="258789"/>
                </a:lnTo>
                <a:lnTo>
                  <a:pt x="1668998" y="293988"/>
                </a:lnTo>
                <a:lnTo>
                  <a:pt x="1684172" y="331170"/>
                </a:lnTo>
                <a:lnTo>
                  <a:pt x="1551749" y="377855"/>
                </a:lnTo>
                <a:lnTo>
                  <a:pt x="1536125" y="339727"/>
                </a:lnTo>
                <a:lnTo>
                  <a:pt x="1516961" y="303655"/>
                </a:lnTo>
                <a:lnTo>
                  <a:pt x="1494423" y="269694"/>
                </a:lnTo>
                <a:lnTo>
                  <a:pt x="1468678" y="237903"/>
                </a:lnTo>
                <a:lnTo>
                  <a:pt x="1439891" y="208338"/>
                </a:lnTo>
                <a:lnTo>
                  <a:pt x="1408228" y="181057"/>
                </a:lnTo>
                <a:lnTo>
                  <a:pt x="1373854" y="156116"/>
                </a:lnTo>
                <a:lnTo>
                  <a:pt x="1336937" y="133574"/>
                </a:lnTo>
                <a:lnTo>
                  <a:pt x="1297641" y="113486"/>
                </a:lnTo>
                <a:lnTo>
                  <a:pt x="1256132" y="95911"/>
                </a:lnTo>
                <a:lnTo>
                  <a:pt x="1212577" y="80905"/>
                </a:lnTo>
                <a:lnTo>
                  <a:pt x="1167140" y="68526"/>
                </a:lnTo>
                <a:lnTo>
                  <a:pt x="1119989" y="58831"/>
                </a:lnTo>
                <a:lnTo>
                  <a:pt x="1071288" y="51876"/>
                </a:lnTo>
                <a:lnTo>
                  <a:pt x="1021204" y="47719"/>
                </a:lnTo>
                <a:lnTo>
                  <a:pt x="969903" y="46418"/>
                </a:lnTo>
                <a:lnTo>
                  <a:pt x="917550" y="48029"/>
                </a:lnTo>
                <a:lnTo>
                  <a:pt x="864311" y="52609"/>
                </a:lnTo>
                <a:lnTo>
                  <a:pt x="810352" y="60216"/>
                </a:lnTo>
                <a:lnTo>
                  <a:pt x="755839" y="70907"/>
                </a:lnTo>
                <a:lnTo>
                  <a:pt x="700938" y="84739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45535" y="4866132"/>
            <a:ext cx="2524125" cy="142049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dirty="0" sz="1800">
                <a:latin typeface="Tw Cen MT"/>
                <a:cs typeface="Tw Cen MT"/>
              </a:rPr>
              <a:t>Step</a:t>
            </a:r>
            <a:r>
              <a:rPr dirty="0" sz="1800" spc="-10">
                <a:latin typeface="Tw Cen MT"/>
                <a:cs typeface="Tw Cen MT"/>
              </a:rPr>
              <a:t> </a:t>
            </a:r>
            <a:r>
              <a:rPr dirty="0" sz="1800">
                <a:latin typeface="Tw Cen MT"/>
                <a:cs typeface="Tw Cen MT"/>
              </a:rPr>
              <a:t>2:</a:t>
            </a:r>
            <a:endParaRPr sz="1800">
              <a:latin typeface="Tw Cen MT"/>
              <a:cs typeface="Tw Cen MT"/>
            </a:endParaRPr>
          </a:p>
          <a:p>
            <a:pPr marL="90170" marR="234315" indent="64135">
              <a:lnSpc>
                <a:spcPct val="100000"/>
              </a:lnSpc>
              <a:spcBef>
                <a:spcPts val="690"/>
              </a:spcBef>
              <a:tabLst>
                <a:tab pos="1515110" algn="l"/>
              </a:tabLst>
            </a:pPr>
            <a:r>
              <a:rPr dirty="0" sz="2000" spc="5">
                <a:latin typeface="Tw Cen MT"/>
                <a:cs typeface="Tw Cen MT"/>
              </a:rPr>
              <a:t>Click</a:t>
            </a:r>
            <a:r>
              <a:rPr dirty="0" sz="2000" spc="-10">
                <a:latin typeface="Tw Cen MT"/>
                <a:cs typeface="Tw Cen MT"/>
              </a:rPr>
              <a:t> </a:t>
            </a:r>
            <a:r>
              <a:rPr dirty="0" sz="2000">
                <a:latin typeface="Tw Cen MT"/>
                <a:cs typeface="Tw Cen MT"/>
              </a:rPr>
              <a:t>icon	</a:t>
            </a:r>
            <a:r>
              <a:rPr dirty="0" sz="2000" spc="15">
                <a:latin typeface="Tw Cen MT"/>
                <a:cs typeface="Tw Cen MT"/>
              </a:rPr>
              <a:t>which  </a:t>
            </a:r>
            <a:r>
              <a:rPr dirty="0" sz="2000">
                <a:latin typeface="Tw Cen MT"/>
                <a:cs typeface="Tw Cen MT"/>
              </a:rPr>
              <a:t>is beside </a:t>
            </a:r>
            <a:r>
              <a:rPr dirty="0" sz="2000" spc="-10">
                <a:latin typeface="Tw Cen MT"/>
                <a:cs typeface="Tw Cen MT"/>
              </a:rPr>
              <a:t>“</a:t>
            </a:r>
            <a:r>
              <a:rPr dirty="0" sz="2000" spc="-10" b="1">
                <a:latin typeface="Tw Cen MT"/>
                <a:cs typeface="Tw Cen MT"/>
              </a:rPr>
              <a:t>Food  </a:t>
            </a:r>
            <a:r>
              <a:rPr dirty="0" sz="2000" b="1">
                <a:latin typeface="Tw Cen MT"/>
                <a:cs typeface="Tw Cen MT"/>
              </a:rPr>
              <a:t>Consumed</a:t>
            </a:r>
            <a:r>
              <a:rPr dirty="0" sz="2000">
                <a:latin typeface="Tw Cen MT"/>
                <a:cs typeface="Tw Cen MT"/>
              </a:rPr>
              <a:t>”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0362" y="5261609"/>
            <a:ext cx="504825" cy="384175"/>
          </a:xfrm>
          <a:custGeom>
            <a:avLst/>
            <a:gdLst/>
            <a:ahLst/>
            <a:cxnLst/>
            <a:rect l="l" t="t" r="r" b="b"/>
            <a:pathLst>
              <a:path w="504825" h="384175">
                <a:moveTo>
                  <a:pt x="0" y="192023"/>
                </a:moveTo>
                <a:lnTo>
                  <a:pt x="5124" y="153322"/>
                </a:lnTo>
                <a:lnTo>
                  <a:pt x="19821" y="117277"/>
                </a:lnTo>
                <a:lnTo>
                  <a:pt x="43076" y="84659"/>
                </a:lnTo>
                <a:lnTo>
                  <a:pt x="73875" y="56240"/>
                </a:lnTo>
                <a:lnTo>
                  <a:pt x="111204" y="32793"/>
                </a:lnTo>
                <a:lnTo>
                  <a:pt x="154047" y="15089"/>
                </a:lnTo>
                <a:lnTo>
                  <a:pt x="201391" y="3901"/>
                </a:lnTo>
                <a:lnTo>
                  <a:pt x="252222" y="0"/>
                </a:lnTo>
                <a:lnTo>
                  <a:pt x="303052" y="3901"/>
                </a:lnTo>
                <a:lnTo>
                  <a:pt x="350396" y="15089"/>
                </a:lnTo>
                <a:lnTo>
                  <a:pt x="393239" y="32793"/>
                </a:lnTo>
                <a:lnTo>
                  <a:pt x="430568" y="56240"/>
                </a:lnTo>
                <a:lnTo>
                  <a:pt x="461367" y="84659"/>
                </a:lnTo>
                <a:lnTo>
                  <a:pt x="484622" y="117277"/>
                </a:lnTo>
                <a:lnTo>
                  <a:pt x="499319" y="153322"/>
                </a:lnTo>
                <a:lnTo>
                  <a:pt x="504444" y="192023"/>
                </a:lnTo>
                <a:lnTo>
                  <a:pt x="499319" y="230725"/>
                </a:lnTo>
                <a:lnTo>
                  <a:pt x="484622" y="266770"/>
                </a:lnTo>
                <a:lnTo>
                  <a:pt x="461367" y="299388"/>
                </a:lnTo>
                <a:lnTo>
                  <a:pt x="430568" y="327807"/>
                </a:lnTo>
                <a:lnTo>
                  <a:pt x="393239" y="351254"/>
                </a:lnTo>
                <a:lnTo>
                  <a:pt x="350396" y="368958"/>
                </a:lnTo>
                <a:lnTo>
                  <a:pt x="303052" y="380146"/>
                </a:lnTo>
                <a:lnTo>
                  <a:pt x="252222" y="384047"/>
                </a:lnTo>
                <a:lnTo>
                  <a:pt x="201391" y="380146"/>
                </a:lnTo>
                <a:lnTo>
                  <a:pt x="154047" y="368958"/>
                </a:lnTo>
                <a:lnTo>
                  <a:pt x="111204" y="351254"/>
                </a:lnTo>
                <a:lnTo>
                  <a:pt x="73875" y="327807"/>
                </a:lnTo>
                <a:lnTo>
                  <a:pt x="43076" y="299388"/>
                </a:lnTo>
                <a:lnTo>
                  <a:pt x="19821" y="266770"/>
                </a:lnTo>
                <a:lnTo>
                  <a:pt x="5124" y="230725"/>
                </a:lnTo>
                <a:lnTo>
                  <a:pt x="0" y="19202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68065" y="3736006"/>
            <a:ext cx="1024255" cy="468630"/>
          </a:xfrm>
          <a:custGeom>
            <a:avLst/>
            <a:gdLst/>
            <a:ahLst/>
            <a:cxnLst/>
            <a:rect l="l" t="t" r="r" b="b"/>
            <a:pathLst>
              <a:path w="1024254" h="468629">
                <a:moveTo>
                  <a:pt x="739660" y="98101"/>
                </a:moveTo>
                <a:lnTo>
                  <a:pt x="238000" y="98101"/>
                </a:lnTo>
                <a:lnTo>
                  <a:pt x="280610" y="99293"/>
                </a:lnTo>
                <a:lnTo>
                  <a:pt x="323636" y="103841"/>
                </a:lnTo>
                <a:lnTo>
                  <a:pt x="366919" y="111702"/>
                </a:lnTo>
                <a:lnTo>
                  <a:pt x="410299" y="122838"/>
                </a:lnTo>
                <a:lnTo>
                  <a:pt x="453617" y="137206"/>
                </a:lnTo>
                <a:lnTo>
                  <a:pt x="496714" y="154766"/>
                </a:lnTo>
                <a:lnTo>
                  <a:pt x="539431" y="175477"/>
                </a:lnTo>
                <a:lnTo>
                  <a:pt x="581607" y="199298"/>
                </a:lnTo>
                <a:lnTo>
                  <a:pt x="623085" y="226188"/>
                </a:lnTo>
                <a:lnTo>
                  <a:pt x="663703" y="256105"/>
                </a:lnTo>
                <a:lnTo>
                  <a:pt x="703304" y="289010"/>
                </a:lnTo>
                <a:lnTo>
                  <a:pt x="741727" y="324862"/>
                </a:lnTo>
                <a:lnTo>
                  <a:pt x="778814" y="363618"/>
                </a:lnTo>
                <a:lnTo>
                  <a:pt x="697052" y="412666"/>
                </a:lnTo>
                <a:lnTo>
                  <a:pt x="974559" y="468558"/>
                </a:lnTo>
                <a:lnTo>
                  <a:pt x="1014463" y="265511"/>
                </a:lnTo>
                <a:lnTo>
                  <a:pt x="942340" y="265511"/>
                </a:lnTo>
                <a:lnTo>
                  <a:pt x="905253" y="226754"/>
                </a:lnTo>
                <a:lnTo>
                  <a:pt x="866829" y="190903"/>
                </a:lnTo>
                <a:lnTo>
                  <a:pt x="827228" y="157999"/>
                </a:lnTo>
                <a:lnTo>
                  <a:pt x="786610" y="128081"/>
                </a:lnTo>
                <a:lnTo>
                  <a:pt x="745133" y="101192"/>
                </a:lnTo>
                <a:lnTo>
                  <a:pt x="739660" y="98101"/>
                </a:lnTo>
                <a:close/>
              </a:path>
              <a:path w="1024254" h="468629">
                <a:moveTo>
                  <a:pt x="1024102" y="216463"/>
                </a:moveTo>
                <a:lnTo>
                  <a:pt x="942340" y="265511"/>
                </a:lnTo>
                <a:lnTo>
                  <a:pt x="1014463" y="265511"/>
                </a:lnTo>
                <a:lnTo>
                  <a:pt x="1024102" y="216463"/>
                </a:lnTo>
                <a:close/>
              </a:path>
              <a:path w="1024254" h="468629">
                <a:moveTo>
                  <a:pt x="401525" y="0"/>
                </a:moveTo>
                <a:lnTo>
                  <a:pt x="359490" y="2204"/>
                </a:lnTo>
                <a:lnTo>
                  <a:pt x="318191" y="7845"/>
                </a:lnTo>
                <a:lnTo>
                  <a:pt x="277785" y="16965"/>
                </a:lnTo>
                <a:lnTo>
                  <a:pt x="238432" y="29603"/>
                </a:lnTo>
                <a:lnTo>
                  <a:pt x="200292" y="45801"/>
                </a:lnTo>
                <a:lnTo>
                  <a:pt x="163525" y="65600"/>
                </a:lnTo>
                <a:lnTo>
                  <a:pt x="0" y="163708"/>
                </a:lnTo>
                <a:lnTo>
                  <a:pt x="36767" y="143907"/>
                </a:lnTo>
                <a:lnTo>
                  <a:pt x="74907" y="127707"/>
                </a:lnTo>
                <a:lnTo>
                  <a:pt x="114259" y="115068"/>
                </a:lnTo>
                <a:lnTo>
                  <a:pt x="154665" y="105948"/>
                </a:lnTo>
                <a:lnTo>
                  <a:pt x="195965" y="100306"/>
                </a:lnTo>
                <a:lnTo>
                  <a:pt x="238000" y="98101"/>
                </a:lnTo>
                <a:lnTo>
                  <a:pt x="739660" y="98101"/>
                </a:lnTo>
                <a:lnTo>
                  <a:pt x="702956" y="77372"/>
                </a:lnTo>
                <a:lnTo>
                  <a:pt x="660240" y="56662"/>
                </a:lnTo>
                <a:lnTo>
                  <a:pt x="617143" y="39103"/>
                </a:lnTo>
                <a:lnTo>
                  <a:pt x="573824" y="24735"/>
                </a:lnTo>
                <a:lnTo>
                  <a:pt x="530444" y="13600"/>
                </a:lnTo>
                <a:lnTo>
                  <a:pt x="487161" y="5738"/>
                </a:lnTo>
                <a:lnTo>
                  <a:pt x="444135" y="1191"/>
                </a:lnTo>
                <a:lnTo>
                  <a:pt x="40152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24539" y="3859453"/>
            <a:ext cx="330835" cy="995044"/>
          </a:xfrm>
          <a:custGeom>
            <a:avLst/>
            <a:gdLst/>
            <a:ahLst/>
            <a:cxnLst/>
            <a:rect l="l" t="t" r="r" b="b"/>
            <a:pathLst>
              <a:path w="330835" h="995045">
                <a:moveTo>
                  <a:pt x="330563" y="0"/>
                </a:moveTo>
                <a:lnTo>
                  <a:pt x="291495" y="15260"/>
                </a:lnTo>
                <a:lnTo>
                  <a:pt x="254683" y="33673"/>
                </a:lnTo>
                <a:lnTo>
                  <a:pt x="220168" y="55089"/>
                </a:lnTo>
                <a:lnTo>
                  <a:pt x="187994" y="79357"/>
                </a:lnTo>
                <a:lnTo>
                  <a:pt x="158203" y="106329"/>
                </a:lnTo>
                <a:lnTo>
                  <a:pt x="130837" y="135855"/>
                </a:lnTo>
                <a:lnTo>
                  <a:pt x="105940" y="167785"/>
                </a:lnTo>
                <a:lnTo>
                  <a:pt x="83555" y="201970"/>
                </a:lnTo>
                <a:lnTo>
                  <a:pt x="63723" y="238261"/>
                </a:lnTo>
                <a:lnTo>
                  <a:pt x="46488" y="276507"/>
                </a:lnTo>
                <a:lnTo>
                  <a:pt x="31892" y="316559"/>
                </a:lnTo>
                <a:lnTo>
                  <a:pt x="19979" y="358269"/>
                </a:lnTo>
                <a:lnTo>
                  <a:pt x="10790" y="401485"/>
                </a:lnTo>
                <a:lnTo>
                  <a:pt x="4369" y="446059"/>
                </a:lnTo>
                <a:lnTo>
                  <a:pt x="758" y="491841"/>
                </a:lnTo>
                <a:lnTo>
                  <a:pt x="0" y="538681"/>
                </a:lnTo>
                <a:lnTo>
                  <a:pt x="2137" y="586430"/>
                </a:lnTo>
                <a:lnTo>
                  <a:pt x="7213" y="634939"/>
                </a:lnTo>
                <a:lnTo>
                  <a:pt x="15270" y="684058"/>
                </a:lnTo>
                <a:lnTo>
                  <a:pt x="26351" y="733637"/>
                </a:lnTo>
                <a:lnTo>
                  <a:pt x="40498" y="783526"/>
                </a:lnTo>
                <a:lnTo>
                  <a:pt x="57754" y="833577"/>
                </a:lnTo>
                <a:lnTo>
                  <a:pt x="78163" y="883640"/>
                </a:lnTo>
                <a:lnTo>
                  <a:pt x="105073" y="939925"/>
                </a:lnTo>
                <a:lnTo>
                  <a:pt x="135554" y="994562"/>
                </a:lnTo>
                <a:lnTo>
                  <a:pt x="299079" y="896454"/>
                </a:lnTo>
                <a:lnTo>
                  <a:pt x="271822" y="848040"/>
                </a:lnTo>
                <a:lnTo>
                  <a:pt x="247637" y="798917"/>
                </a:lnTo>
                <a:lnTo>
                  <a:pt x="226520" y="749267"/>
                </a:lnTo>
                <a:lnTo>
                  <a:pt x="208462" y="699272"/>
                </a:lnTo>
                <a:lnTo>
                  <a:pt x="193458" y="649111"/>
                </a:lnTo>
                <a:lnTo>
                  <a:pt x="181502" y="598966"/>
                </a:lnTo>
                <a:lnTo>
                  <a:pt x="172587" y="549019"/>
                </a:lnTo>
                <a:lnTo>
                  <a:pt x="166707" y="499449"/>
                </a:lnTo>
                <a:lnTo>
                  <a:pt x="163855" y="450439"/>
                </a:lnTo>
                <a:lnTo>
                  <a:pt x="164026" y="402169"/>
                </a:lnTo>
                <a:lnTo>
                  <a:pt x="167213" y="354820"/>
                </a:lnTo>
                <a:lnTo>
                  <a:pt x="173409" y="308573"/>
                </a:lnTo>
                <a:lnTo>
                  <a:pt x="182608" y="263609"/>
                </a:lnTo>
                <a:lnTo>
                  <a:pt x="194805" y="220110"/>
                </a:lnTo>
                <a:lnTo>
                  <a:pt x="209991" y="178256"/>
                </a:lnTo>
                <a:lnTo>
                  <a:pt x="228163" y="138228"/>
                </a:lnTo>
                <a:lnTo>
                  <a:pt x="249312" y="100207"/>
                </a:lnTo>
                <a:lnTo>
                  <a:pt x="273432" y="64375"/>
                </a:lnTo>
                <a:lnTo>
                  <a:pt x="300518" y="30912"/>
                </a:lnTo>
                <a:lnTo>
                  <a:pt x="330563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24683" y="3736006"/>
            <a:ext cx="1268095" cy="1118235"/>
          </a:xfrm>
          <a:custGeom>
            <a:avLst/>
            <a:gdLst/>
            <a:ahLst/>
            <a:cxnLst/>
            <a:rect l="l" t="t" r="r" b="b"/>
            <a:pathLst>
              <a:path w="1268095" h="1118235">
                <a:moveTo>
                  <a:pt x="243381" y="163708"/>
                </a:moveTo>
                <a:lnTo>
                  <a:pt x="280149" y="143907"/>
                </a:lnTo>
                <a:lnTo>
                  <a:pt x="318289" y="127707"/>
                </a:lnTo>
                <a:lnTo>
                  <a:pt x="357641" y="115068"/>
                </a:lnTo>
                <a:lnTo>
                  <a:pt x="398047" y="105948"/>
                </a:lnTo>
                <a:lnTo>
                  <a:pt x="439347" y="100306"/>
                </a:lnTo>
                <a:lnTo>
                  <a:pt x="481382" y="98101"/>
                </a:lnTo>
                <a:lnTo>
                  <a:pt x="523992" y="99293"/>
                </a:lnTo>
                <a:lnTo>
                  <a:pt x="567018" y="103841"/>
                </a:lnTo>
                <a:lnTo>
                  <a:pt x="610301" y="111702"/>
                </a:lnTo>
                <a:lnTo>
                  <a:pt x="653681" y="122838"/>
                </a:lnTo>
                <a:lnTo>
                  <a:pt x="696999" y="137206"/>
                </a:lnTo>
                <a:lnTo>
                  <a:pt x="740096" y="154766"/>
                </a:lnTo>
                <a:lnTo>
                  <a:pt x="782813" y="175477"/>
                </a:lnTo>
                <a:lnTo>
                  <a:pt x="824989" y="199298"/>
                </a:lnTo>
                <a:lnTo>
                  <a:pt x="866467" y="226188"/>
                </a:lnTo>
                <a:lnTo>
                  <a:pt x="907085" y="256105"/>
                </a:lnTo>
                <a:lnTo>
                  <a:pt x="946686" y="289010"/>
                </a:lnTo>
                <a:lnTo>
                  <a:pt x="985109" y="324862"/>
                </a:lnTo>
                <a:lnTo>
                  <a:pt x="1022196" y="363618"/>
                </a:lnTo>
                <a:lnTo>
                  <a:pt x="940434" y="412666"/>
                </a:lnTo>
                <a:lnTo>
                  <a:pt x="1217941" y="468558"/>
                </a:lnTo>
                <a:lnTo>
                  <a:pt x="1267484" y="216463"/>
                </a:lnTo>
                <a:lnTo>
                  <a:pt x="1185721" y="265511"/>
                </a:lnTo>
                <a:lnTo>
                  <a:pt x="1148635" y="226754"/>
                </a:lnTo>
                <a:lnTo>
                  <a:pt x="1110211" y="190903"/>
                </a:lnTo>
                <a:lnTo>
                  <a:pt x="1070610" y="157999"/>
                </a:lnTo>
                <a:lnTo>
                  <a:pt x="1029992" y="128081"/>
                </a:lnTo>
                <a:lnTo>
                  <a:pt x="988515" y="101192"/>
                </a:lnTo>
                <a:lnTo>
                  <a:pt x="946338" y="77372"/>
                </a:lnTo>
                <a:lnTo>
                  <a:pt x="903622" y="56662"/>
                </a:lnTo>
                <a:lnTo>
                  <a:pt x="860525" y="39103"/>
                </a:lnTo>
                <a:lnTo>
                  <a:pt x="817206" y="24735"/>
                </a:lnTo>
                <a:lnTo>
                  <a:pt x="773826" y="13600"/>
                </a:lnTo>
                <a:lnTo>
                  <a:pt x="730543" y="5738"/>
                </a:lnTo>
                <a:lnTo>
                  <a:pt x="687517" y="1191"/>
                </a:lnTo>
                <a:lnTo>
                  <a:pt x="644907" y="0"/>
                </a:lnTo>
                <a:lnTo>
                  <a:pt x="602872" y="2204"/>
                </a:lnTo>
                <a:lnTo>
                  <a:pt x="561572" y="7845"/>
                </a:lnTo>
                <a:lnTo>
                  <a:pt x="521167" y="16965"/>
                </a:lnTo>
                <a:lnTo>
                  <a:pt x="481814" y="29603"/>
                </a:lnTo>
                <a:lnTo>
                  <a:pt x="443674" y="45801"/>
                </a:lnTo>
                <a:lnTo>
                  <a:pt x="406907" y="65600"/>
                </a:lnTo>
                <a:lnTo>
                  <a:pt x="243381" y="163708"/>
                </a:lnTo>
                <a:lnTo>
                  <a:pt x="208632" y="186789"/>
                </a:lnTo>
                <a:lnTo>
                  <a:pt x="176486" y="212675"/>
                </a:lnTo>
                <a:lnTo>
                  <a:pt x="146963" y="241203"/>
                </a:lnTo>
                <a:lnTo>
                  <a:pt x="120081" y="272212"/>
                </a:lnTo>
                <a:lnTo>
                  <a:pt x="95858" y="305541"/>
                </a:lnTo>
                <a:lnTo>
                  <a:pt x="74313" y="341028"/>
                </a:lnTo>
                <a:lnTo>
                  <a:pt x="55463" y="378511"/>
                </a:lnTo>
                <a:lnTo>
                  <a:pt x="39328" y="417830"/>
                </a:lnTo>
                <a:lnTo>
                  <a:pt x="25924" y="458822"/>
                </a:lnTo>
                <a:lnTo>
                  <a:pt x="15272" y="501326"/>
                </a:lnTo>
                <a:lnTo>
                  <a:pt x="7388" y="545181"/>
                </a:lnTo>
                <a:lnTo>
                  <a:pt x="2291" y="590225"/>
                </a:lnTo>
                <a:lnTo>
                  <a:pt x="0" y="636297"/>
                </a:lnTo>
                <a:lnTo>
                  <a:pt x="532" y="683235"/>
                </a:lnTo>
                <a:lnTo>
                  <a:pt x="3906" y="730877"/>
                </a:lnTo>
                <a:lnTo>
                  <a:pt x="10141" y="779063"/>
                </a:lnTo>
                <a:lnTo>
                  <a:pt x="19254" y="827631"/>
                </a:lnTo>
                <a:lnTo>
                  <a:pt x="31264" y="876419"/>
                </a:lnTo>
                <a:lnTo>
                  <a:pt x="46189" y="925265"/>
                </a:lnTo>
                <a:lnTo>
                  <a:pt x="64047" y="974010"/>
                </a:lnTo>
                <a:lnTo>
                  <a:pt x="84858" y="1022489"/>
                </a:lnTo>
                <a:lnTo>
                  <a:pt x="108638" y="1070544"/>
                </a:lnTo>
                <a:lnTo>
                  <a:pt x="135406" y="1118011"/>
                </a:lnTo>
                <a:lnTo>
                  <a:pt x="298931" y="1019903"/>
                </a:lnTo>
                <a:lnTo>
                  <a:pt x="271674" y="971489"/>
                </a:lnTo>
                <a:lnTo>
                  <a:pt x="247490" y="922366"/>
                </a:lnTo>
                <a:lnTo>
                  <a:pt x="226372" y="872716"/>
                </a:lnTo>
                <a:lnTo>
                  <a:pt x="208315" y="822721"/>
                </a:lnTo>
                <a:lnTo>
                  <a:pt x="193312" y="772560"/>
                </a:lnTo>
                <a:lnTo>
                  <a:pt x="181356" y="722415"/>
                </a:lnTo>
                <a:lnTo>
                  <a:pt x="172442" y="672468"/>
                </a:lnTo>
                <a:lnTo>
                  <a:pt x="166562" y="622898"/>
                </a:lnTo>
                <a:lnTo>
                  <a:pt x="163711" y="573888"/>
                </a:lnTo>
                <a:lnTo>
                  <a:pt x="163883" y="525618"/>
                </a:lnTo>
                <a:lnTo>
                  <a:pt x="167070" y="478269"/>
                </a:lnTo>
                <a:lnTo>
                  <a:pt x="173266" y="432022"/>
                </a:lnTo>
                <a:lnTo>
                  <a:pt x="182466" y="387058"/>
                </a:lnTo>
                <a:lnTo>
                  <a:pt x="194662" y="343559"/>
                </a:lnTo>
                <a:lnTo>
                  <a:pt x="209849" y="301705"/>
                </a:lnTo>
                <a:lnTo>
                  <a:pt x="228019" y="261677"/>
                </a:lnTo>
                <a:lnTo>
                  <a:pt x="249168" y="223656"/>
                </a:lnTo>
                <a:lnTo>
                  <a:pt x="273287" y="187824"/>
                </a:lnTo>
                <a:lnTo>
                  <a:pt x="300372" y="154361"/>
                </a:lnTo>
                <a:lnTo>
                  <a:pt x="330415" y="123449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277355" y="3003804"/>
            <a:ext cx="2712720" cy="162179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2380"/>
              </a:lnSpc>
            </a:pPr>
            <a:r>
              <a:rPr dirty="0" sz="2200">
                <a:latin typeface="Tw Cen MT"/>
                <a:cs typeface="Tw Cen MT"/>
              </a:rPr>
              <a:t>Step</a:t>
            </a:r>
            <a:r>
              <a:rPr dirty="0" sz="2200" spc="-15">
                <a:latin typeface="Tw Cen MT"/>
                <a:cs typeface="Tw Cen MT"/>
              </a:rPr>
              <a:t> </a:t>
            </a:r>
            <a:r>
              <a:rPr dirty="0" sz="2200" spc="-5">
                <a:latin typeface="Tw Cen MT"/>
                <a:cs typeface="Tw Cen MT"/>
              </a:rPr>
              <a:t>3:</a:t>
            </a:r>
            <a:endParaRPr sz="2200">
              <a:latin typeface="Tw Cen MT"/>
              <a:cs typeface="Tw Cen MT"/>
            </a:endParaRPr>
          </a:p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dirty="0" sz="2200" spc="5">
                <a:latin typeface="Tw Cen MT"/>
                <a:cs typeface="Tw Cen MT"/>
              </a:rPr>
              <a:t>Click </a:t>
            </a:r>
            <a:r>
              <a:rPr dirty="0" sz="2200" spc="-5">
                <a:latin typeface="Tw Cen MT"/>
                <a:cs typeface="Tw Cen MT"/>
              </a:rPr>
              <a:t>icon</a:t>
            </a:r>
            <a:endParaRPr sz="2200">
              <a:latin typeface="Tw Cen MT"/>
              <a:cs typeface="Tw Cen MT"/>
            </a:endParaRPr>
          </a:p>
          <a:p>
            <a:pPr marL="90805" marR="207645">
              <a:lnSpc>
                <a:spcPts val="2110"/>
              </a:lnSpc>
              <a:spcBef>
                <a:spcPts val="695"/>
              </a:spcBef>
            </a:pPr>
            <a:r>
              <a:rPr dirty="0" sz="2200" spc="-5">
                <a:latin typeface="Tw Cen MT"/>
                <a:cs typeface="Tw Cen MT"/>
              </a:rPr>
              <a:t>to look </a:t>
            </a:r>
            <a:r>
              <a:rPr dirty="0" sz="2200" spc="-20">
                <a:latin typeface="Tw Cen MT"/>
                <a:cs typeface="Tw Cen MT"/>
              </a:rPr>
              <a:t>for </a:t>
            </a:r>
            <a:r>
              <a:rPr dirty="0" sz="2200" spc="-15">
                <a:latin typeface="Tw Cen MT"/>
                <a:cs typeface="Tw Cen MT"/>
              </a:rPr>
              <a:t>food </a:t>
            </a:r>
            <a:r>
              <a:rPr dirty="0" sz="2200">
                <a:latin typeface="Tw Cen MT"/>
                <a:cs typeface="Tw Cen MT"/>
              </a:rPr>
              <a:t>or  </a:t>
            </a:r>
            <a:r>
              <a:rPr dirty="0" sz="2200" spc="-5">
                <a:latin typeface="Tw Cen MT"/>
                <a:cs typeface="Tw Cen MT"/>
              </a:rPr>
              <a:t>drinks in the  </a:t>
            </a:r>
            <a:r>
              <a:rPr dirty="0" sz="2200" spc="10" i="1">
                <a:latin typeface="Tw Cen MT"/>
                <a:cs typeface="Tw Cen MT"/>
              </a:rPr>
              <a:t>database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80731" y="3351276"/>
            <a:ext cx="777208" cy="465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3518" y="1265935"/>
            <a:ext cx="106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Tw Cen MT"/>
                <a:cs typeface="Tw Cen MT"/>
              </a:rPr>
              <a:t>8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43171" y="5260847"/>
            <a:ext cx="723963" cy="577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43710" marR="5080" indent="65913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How </a:t>
            </a:r>
            <a:r>
              <a:rPr dirty="0" spc="-5"/>
              <a:t>to Use  </a:t>
            </a:r>
            <a:r>
              <a:rPr dirty="0" spc="-10"/>
              <a:t>Food </a:t>
            </a:r>
            <a:r>
              <a:rPr dirty="0" spc="-5"/>
              <a:t>Diary</a:t>
            </a:r>
            <a:r>
              <a:rPr dirty="0" spc="-70"/>
              <a:t> </a:t>
            </a:r>
            <a:r>
              <a:rPr dirty="0" spc="-5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179831" y="0"/>
            <a:ext cx="1511808" cy="147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43471" y="1914144"/>
            <a:ext cx="2577082" cy="457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95800" y="1557527"/>
            <a:ext cx="2052955" cy="16687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dirty="0" sz="1700" spc="-5">
                <a:latin typeface="Tw Cen MT"/>
                <a:cs typeface="Tw Cen MT"/>
              </a:rPr>
              <a:t>Step</a:t>
            </a:r>
            <a:r>
              <a:rPr dirty="0" sz="1700">
                <a:latin typeface="Tw Cen MT"/>
                <a:cs typeface="Tw Cen MT"/>
              </a:rPr>
              <a:t> </a:t>
            </a:r>
            <a:r>
              <a:rPr dirty="0" sz="1700" spc="-5">
                <a:latin typeface="Tw Cen MT"/>
                <a:cs typeface="Tw Cen MT"/>
              </a:rPr>
              <a:t>5:</a:t>
            </a:r>
            <a:endParaRPr sz="1700">
              <a:latin typeface="Tw Cen MT"/>
              <a:cs typeface="Tw Cen MT"/>
            </a:endParaRPr>
          </a:p>
          <a:p>
            <a:pPr marL="92075" marR="173990">
              <a:lnSpc>
                <a:spcPct val="100000"/>
              </a:lnSpc>
              <a:spcBef>
                <a:spcPts val="695"/>
              </a:spcBef>
            </a:pPr>
            <a:r>
              <a:rPr dirty="0" sz="1700">
                <a:latin typeface="Tw Cen MT"/>
                <a:cs typeface="Tw Cen MT"/>
              </a:rPr>
              <a:t>Confirm </a:t>
            </a:r>
            <a:r>
              <a:rPr dirty="0" sz="1700" spc="-5">
                <a:latin typeface="Tw Cen MT"/>
                <a:cs typeface="Tw Cen MT"/>
              </a:rPr>
              <a:t>the </a:t>
            </a:r>
            <a:r>
              <a:rPr dirty="0" sz="1700">
                <a:latin typeface="Tw Cen MT"/>
                <a:cs typeface="Tw Cen MT"/>
              </a:rPr>
              <a:t>portion  </a:t>
            </a:r>
            <a:r>
              <a:rPr dirty="0" sz="1700" spc="-5">
                <a:latin typeface="Tw Cen MT"/>
                <a:cs typeface="Tw Cen MT"/>
              </a:rPr>
              <a:t>size </a:t>
            </a:r>
            <a:r>
              <a:rPr dirty="0" sz="1700">
                <a:latin typeface="Tw Cen MT"/>
                <a:cs typeface="Tw Cen MT"/>
              </a:rPr>
              <a:t>of </a:t>
            </a:r>
            <a:r>
              <a:rPr dirty="0" sz="1700" spc="-5">
                <a:latin typeface="Tw Cen MT"/>
                <a:cs typeface="Tw Cen MT"/>
              </a:rPr>
              <a:t>the </a:t>
            </a:r>
            <a:r>
              <a:rPr dirty="0" sz="1700" spc="-10">
                <a:latin typeface="Tw Cen MT"/>
                <a:cs typeface="Tw Cen MT"/>
              </a:rPr>
              <a:t>food  </a:t>
            </a:r>
            <a:r>
              <a:rPr dirty="0" sz="1700">
                <a:latin typeface="Tw Cen MT"/>
                <a:cs typeface="Tw Cen MT"/>
              </a:rPr>
              <a:t>consumed </a:t>
            </a:r>
            <a:r>
              <a:rPr dirty="0" sz="1700" spc="-5">
                <a:latin typeface="Tw Cen MT"/>
                <a:cs typeface="Tw Cen MT"/>
              </a:rPr>
              <a:t>and </a:t>
            </a:r>
            <a:r>
              <a:rPr dirty="0" sz="1700" spc="-40">
                <a:latin typeface="Tw Cen MT"/>
                <a:cs typeface="Tw Cen MT"/>
              </a:rPr>
              <a:t>key  </a:t>
            </a:r>
            <a:r>
              <a:rPr dirty="0" sz="1700" spc="-5">
                <a:latin typeface="Tw Cen MT"/>
                <a:cs typeface="Tw Cen MT"/>
              </a:rPr>
              <a:t>in into the </a:t>
            </a:r>
            <a:r>
              <a:rPr dirty="0" sz="1700" spc="-25" i="1">
                <a:latin typeface="Tw Cen MT"/>
                <a:cs typeface="Tw Cen MT"/>
              </a:rPr>
              <a:t>Food  </a:t>
            </a:r>
            <a:r>
              <a:rPr dirty="0" sz="1700" spc="5" i="1">
                <a:latin typeface="Tw Cen MT"/>
                <a:cs typeface="Tw Cen MT"/>
              </a:rPr>
              <a:t>Diary</a:t>
            </a:r>
            <a:endParaRPr sz="17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25880" y="1712541"/>
            <a:ext cx="878840" cy="247015"/>
          </a:xfrm>
          <a:custGeom>
            <a:avLst/>
            <a:gdLst/>
            <a:ahLst/>
            <a:cxnLst/>
            <a:rect l="l" t="t" r="r" b="b"/>
            <a:pathLst>
              <a:path w="878839" h="247014">
                <a:moveTo>
                  <a:pt x="776888" y="77566"/>
                </a:moveTo>
                <a:lnTo>
                  <a:pt x="369944" y="77566"/>
                </a:lnTo>
                <a:lnTo>
                  <a:pt x="417002" y="78372"/>
                </a:lnTo>
                <a:lnTo>
                  <a:pt x="463424" y="82860"/>
                </a:lnTo>
                <a:lnTo>
                  <a:pt x="508966" y="91036"/>
                </a:lnTo>
                <a:lnTo>
                  <a:pt x="553383" y="102905"/>
                </a:lnTo>
                <a:lnTo>
                  <a:pt x="596429" y="118472"/>
                </a:lnTo>
                <a:lnTo>
                  <a:pt x="637860" y="137744"/>
                </a:lnTo>
                <a:lnTo>
                  <a:pt x="677430" y="160724"/>
                </a:lnTo>
                <a:lnTo>
                  <a:pt x="714895" y="187418"/>
                </a:lnTo>
                <a:lnTo>
                  <a:pt x="660349" y="226204"/>
                </a:lnTo>
                <a:lnTo>
                  <a:pt x="862812" y="246473"/>
                </a:lnTo>
                <a:lnTo>
                  <a:pt x="875049" y="109847"/>
                </a:lnTo>
                <a:lnTo>
                  <a:pt x="823976" y="109847"/>
                </a:lnTo>
                <a:lnTo>
                  <a:pt x="786510" y="83154"/>
                </a:lnTo>
                <a:lnTo>
                  <a:pt x="776888" y="77566"/>
                </a:lnTo>
                <a:close/>
              </a:path>
              <a:path w="878839" h="247014">
                <a:moveTo>
                  <a:pt x="479024" y="0"/>
                </a:moveTo>
                <a:lnTo>
                  <a:pt x="431576" y="2870"/>
                </a:lnTo>
                <a:lnTo>
                  <a:pt x="383982" y="9412"/>
                </a:lnTo>
                <a:lnTo>
                  <a:pt x="336487" y="19620"/>
                </a:lnTo>
                <a:lnTo>
                  <a:pt x="289337" y="33489"/>
                </a:lnTo>
                <a:lnTo>
                  <a:pt x="242776" y="51013"/>
                </a:lnTo>
                <a:lnTo>
                  <a:pt x="197050" y="72188"/>
                </a:lnTo>
                <a:lnTo>
                  <a:pt x="152403" y="97008"/>
                </a:lnTo>
                <a:lnTo>
                  <a:pt x="109080" y="125468"/>
                </a:lnTo>
                <a:lnTo>
                  <a:pt x="0" y="203039"/>
                </a:lnTo>
                <a:lnTo>
                  <a:pt x="43322" y="174580"/>
                </a:lnTo>
                <a:lnTo>
                  <a:pt x="87970" y="149759"/>
                </a:lnTo>
                <a:lnTo>
                  <a:pt x="133696" y="128584"/>
                </a:lnTo>
                <a:lnTo>
                  <a:pt x="180257" y="111059"/>
                </a:lnTo>
                <a:lnTo>
                  <a:pt x="227407" y="97189"/>
                </a:lnTo>
                <a:lnTo>
                  <a:pt x="274902" y="86980"/>
                </a:lnTo>
                <a:lnTo>
                  <a:pt x="322496" y="80437"/>
                </a:lnTo>
                <a:lnTo>
                  <a:pt x="369944" y="77566"/>
                </a:lnTo>
                <a:lnTo>
                  <a:pt x="776888" y="77566"/>
                </a:lnTo>
                <a:lnTo>
                  <a:pt x="746940" y="60176"/>
                </a:lnTo>
                <a:lnTo>
                  <a:pt x="705509" y="40906"/>
                </a:lnTo>
                <a:lnTo>
                  <a:pt x="662463" y="25339"/>
                </a:lnTo>
                <a:lnTo>
                  <a:pt x="618047" y="13470"/>
                </a:lnTo>
                <a:lnTo>
                  <a:pt x="572505" y="5294"/>
                </a:lnTo>
                <a:lnTo>
                  <a:pt x="526082" y="806"/>
                </a:lnTo>
                <a:lnTo>
                  <a:pt x="479024" y="0"/>
                </a:lnTo>
                <a:close/>
              </a:path>
              <a:path w="878839" h="247014">
                <a:moveTo>
                  <a:pt x="878522" y="71073"/>
                </a:moveTo>
                <a:lnTo>
                  <a:pt x="823976" y="109847"/>
                </a:lnTo>
                <a:lnTo>
                  <a:pt x="875049" y="109847"/>
                </a:lnTo>
                <a:lnTo>
                  <a:pt x="878522" y="7107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9553" y="1879415"/>
            <a:ext cx="332740" cy="826769"/>
          </a:xfrm>
          <a:custGeom>
            <a:avLst/>
            <a:gdLst/>
            <a:ahLst/>
            <a:cxnLst/>
            <a:rect l="l" t="t" r="r" b="b"/>
            <a:pathLst>
              <a:path w="332739" h="826769">
                <a:moveTo>
                  <a:pt x="332732" y="0"/>
                </a:moveTo>
                <a:lnTo>
                  <a:pt x="290189" y="26515"/>
                </a:lnTo>
                <a:lnTo>
                  <a:pt x="250251" y="55527"/>
                </a:lnTo>
                <a:lnTo>
                  <a:pt x="212989" y="86836"/>
                </a:lnTo>
                <a:lnTo>
                  <a:pt x="178475" y="120240"/>
                </a:lnTo>
                <a:lnTo>
                  <a:pt x="146779" y="155541"/>
                </a:lnTo>
                <a:lnTo>
                  <a:pt x="117971" y="192538"/>
                </a:lnTo>
                <a:lnTo>
                  <a:pt x="92123" y="231033"/>
                </a:lnTo>
                <a:lnTo>
                  <a:pt x="69305" y="270823"/>
                </a:lnTo>
                <a:lnTo>
                  <a:pt x="49588" y="311711"/>
                </a:lnTo>
                <a:lnTo>
                  <a:pt x="33044" y="353496"/>
                </a:lnTo>
                <a:lnTo>
                  <a:pt x="19742" y="395978"/>
                </a:lnTo>
                <a:lnTo>
                  <a:pt x="9753" y="438957"/>
                </a:lnTo>
                <a:lnTo>
                  <a:pt x="3149" y="482234"/>
                </a:lnTo>
                <a:lnTo>
                  <a:pt x="0" y="525608"/>
                </a:lnTo>
                <a:lnTo>
                  <a:pt x="376" y="568880"/>
                </a:lnTo>
                <a:lnTo>
                  <a:pt x="4349" y="611849"/>
                </a:lnTo>
                <a:lnTo>
                  <a:pt x="11990" y="654316"/>
                </a:lnTo>
                <a:lnTo>
                  <a:pt x="23369" y="696081"/>
                </a:lnTo>
                <a:lnTo>
                  <a:pt x="38557" y="736945"/>
                </a:lnTo>
                <a:lnTo>
                  <a:pt x="57625" y="776706"/>
                </a:lnTo>
                <a:lnTo>
                  <a:pt x="80286" y="814525"/>
                </a:lnTo>
                <a:lnTo>
                  <a:pt x="88613" y="826630"/>
                </a:lnTo>
                <a:lnTo>
                  <a:pt x="197693" y="749058"/>
                </a:lnTo>
                <a:lnTo>
                  <a:pt x="173322" y="711086"/>
                </a:lnTo>
                <a:lnTo>
                  <a:pt x="152918" y="671483"/>
                </a:lnTo>
                <a:lnTo>
                  <a:pt x="136440" y="630475"/>
                </a:lnTo>
                <a:lnTo>
                  <a:pt x="123847" y="588286"/>
                </a:lnTo>
                <a:lnTo>
                  <a:pt x="115098" y="545144"/>
                </a:lnTo>
                <a:lnTo>
                  <a:pt x="110154" y="501272"/>
                </a:lnTo>
                <a:lnTo>
                  <a:pt x="108972" y="456897"/>
                </a:lnTo>
                <a:lnTo>
                  <a:pt x="111514" y="412244"/>
                </a:lnTo>
                <a:lnTo>
                  <a:pt x="117737" y="367538"/>
                </a:lnTo>
                <a:lnTo>
                  <a:pt x="127601" y="323004"/>
                </a:lnTo>
                <a:lnTo>
                  <a:pt x="141067" y="278868"/>
                </a:lnTo>
                <a:lnTo>
                  <a:pt x="158092" y="235356"/>
                </a:lnTo>
                <a:lnTo>
                  <a:pt x="178637" y="192693"/>
                </a:lnTo>
                <a:lnTo>
                  <a:pt x="202661" y="151104"/>
                </a:lnTo>
                <a:lnTo>
                  <a:pt x="230123" y="110815"/>
                </a:lnTo>
                <a:lnTo>
                  <a:pt x="260983" y="72051"/>
                </a:lnTo>
                <a:lnTo>
                  <a:pt x="295199" y="35037"/>
                </a:lnTo>
                <a:lnTo>
                  <a:pt x="332732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49333" y="1712541"/>
            <a:ext cx="1155065" cy="993775"/>
          </a:xfrm>
          <a:custGeom>
            <a:avLst/>
            <a:gdLst/>
            <a:ahLst/>
            <a:cxnLst/>
            <a:rect l="l" t="t" r="r" b="b"/>
            <a:pathLst>
              <a:path w="1155064" h="993775">
                <a:moveTo>
                  <a:pt x="276547" y="203039"/>
                </a:moveTo>
                <a:lnTo>
                  <a:pt x="319870" y="174580"/>
                </a:lnTo>
                <a:lnTo>
                  <a:pt x="364517" y="149759"/>
                </a:lnTo>
                <a:lnTo>
                  <a:pt x="410243" y="128584"/>
                </a:lnTo>
                <a:lnTo>
                  <a:pt x="456804" y="111059"/>
                </a:lnTo>
                <a:lnTo>
                  <a:pt x="503954" y="97189"/>
                </a:lnTo>
                <a:lnTo>
                  <a:pt x="551449" y="86980"/>
                </a:lnTo>
                <a:lnTo>
                  <a:pt x="599043" y="80437"/>
                </a:lnTo>
                <a:lnTo>
                  <a:pt x="646491" y="77566"/>
                </a:lnTo>
                <a:lnTo>
                  <a:pt x="693549" y="78372"/>
                </a:lnTo>
                <a:lnTo>
                  <a:pt x="739972" y="82860"/>
                </a:lnTo>
                <a:lnTo>
                  <a:pt x="785514" y="91036"/>
                </a:lnTo>
                <a:lnTo>
                  <a:pt x="829930" y="102905"/>
                </a:lnTo>
                <a:lnTo>
                  <a:pt x="872976" y="118472"/>
                </a:lnTo>
                <a:lnTo>
                  <a:pt x="914407" y="137744"/>
                </a:lnTo>
                <a:lnTo>
                  <a:pt x="953977" y="160724"/>
                </a:lnTo>
                <a:lnTo>
                  <a:pt x="991442" y="187418"/>
                </a:lnTo>
                <a:lnTo>
                  <a:pt x="936896" y="226204"/>
                </a:lnTo>
                <a:lnTo>
                  <a:pt x="1139359" y="246473"/>
                </a:lnTo>
                <a:lnTo>
                  <a:pt x="1155069" y="71073"/>
                </a:lnTo>
                <a:lnTo>
                  <a:pt x="1100523" y="109847"/>
                </a:lnTo>
                <a:lnTo>
                  <a:pt x="1063058" y="83154"/>
                </a:lnTo>
                <a:lnTo>
                  <a:pt x="1023487" y="60176"/>
                </a:lnTo>
                <a:lnTo>
                  <a:pt x="982056" y="40906"/>
                </a:lnTo>
                <a:lnTo>
                  <a:pt x="939010" y="25339"/>
                </a:lnTo>
                <a:lnTo>
                  <a:pt x="894594" y="13470"/>
                </a:lnTo>
                <a:lnTo>
                  <a:pt x="849052" y="5294"/>
                </a:lnTo>
                <a:lnTo>
                  <a:pt x="802629" y="806"/>
                </a:lnTo>
                <a:lnTo>
                  <a:pt x="755572" y="0"/>
                </a:lnTo>
                <a:lnTo>
                  <a:pt x="708123" y="2870"/>
                </a:lnTo>
                <a:lnTo>
                  <a:pt x="660529" y="9412"/>
                </a:lnTo>
                <a:lnTo>
                  <a:pt x="613035" y="19620"/>
                </a:lnTo>
                <a:lnTo>
                  <a:pt x="565884" y="33489"/>
                </a:lnTo>
                <a:lnTo>
                  <a:pt x="519324" y="51013"/>
                </a:lnTo>
                <a:lnTo>
                  <a:pt x="473597" y="72188"/>
                </a:lnTo>
                <a:lnTo>
                  <a:pt x="428950" y="97008"/>
                </a:lnTo>
                <a:lnTo>
                  <a:pt x="385627" y="125468"/>
                </a:lnTo>
                <a:lnTo>
                  <a:pt x="276547" y="203039"/>
                </a:lnTo>
                <a:lnTo>
                  <a:pt x="236732" y="233530"/>
                </a:lnTo>
                <a:lnTo>
                  <a:pt x="199831" y="266191"/>
                </a:lnTo>
                <a:lnTo>
                  <a:pt x="165891" y="300821"/>
                </a:lnTo>
                <a:lnTo>
                  <a:pt x="134961" y="337215"/>
                </a:lnTo>
                <a:lnTo>
                  <a:pt x="107089" y="375171"/>
                </a:lnTo>
                <a:lnTo>
                  <a:pt x="82323" y="414484"/>
                </a:lnTo>
                <a:lnTo>
                  <a:pt x="60712" y="454951"/>
                </a:lnTo>
                <a:lnTo>
                  <a:pt x="42304" y="496369"/>
                </a:lnTo>
                <a:lnTo>
                  <a:pt x="27147" y="538534"/>
                </a:lnTo>
                <a:lnTo>
                  <a:pt x="15290" y="581244"/>
                </a:lnTo>
                <a:lnTo>
                  <a:pt x="6781" y="624293"/>
                </a:lnTo>
                <a:lnTo>
                  <a:pt x="1668" y="667480"/>
                </a:lnTo>
                <a:lnTo>
                  <a:pt x="0" y="710601"/>
                </a:lnTo>
                <a:lnTo>
                  <a:pt x="1824" y="753452"/>
                </a:lnTo>
                <a:lnTo>
                  <a:pt x="7190" y="795829"/>
                </a:lnTo>
                <a:lnTo>
                  <a:pt x="16145" y="837530"/>
                </a:lnTo>
                <a:lnTo>
                  <a:pt x="28738" y="878351"/>
                </a:lnTo>
                <a:lnTo>
                  <a:pt x="45017" y="918089"/>
                </a:lnTo>
                <a:lnTo>
                  <a:pt x="65031" y="956540"/>
                </a:lnTo>
                <a:lnTo>
                  <a:pt x="88828" y="993500"/>
                </a:lnTo>
                <a:lnTo>
                  <a:pt x="197908" y="915928"/>
                </a:lnTo>
                <a:lnTo>
                  <a:pt x="173538" y="877956"/>
                </a:lnTo>
                <a:lnTo>
                  <a:pt x="153134" y="838353"/>
                </a:lnTo>
                <a:lnTo>
                  <a:pt x="136655" y="797346"/>
                </a:lnTo>
                <a:lnTo>
                  <a:pt x="124062" y="755158"/>
                </a:lnTo>
                <a:lnTo>
                  <a:pt x="115314" y="712016"/>
                </a:lnTo>
                <a:lnTo>
                  <a:pt x="110369" y="668146"/>
                </a:lnTo>
                <a:lnTo>
                  <a:pt x="109188" y="623771"/>
                </a:lnTo>
                <a:lnTo>
                  <a:pt x="111730" y="579119"/>
                </a:lnTo>
                <a:lnTo>
                  <a:pt x="117954" y="534414"/>
                </a:lnTo>
                <a:lnTo>
                  <a:pt x="127819" y="489881"/>
                </a:lnTo>
                <a:lnTo>
                  <a:pt x="141285" y="445747"/>
                </a:lnTo>
                <a:lnTo>
                  <a:pt x="158311" y="402236"/>
                </a:lnTo>
                <a:lnTo>
                  <a:pt x="178857" y="359574"/>
                </a:lnTo>
                <a:lnTo>
                  <a:pt x="202882" y="317985"/>
                </a:lnTo>
                <a:lnTo>
                  <a:pt x="230346" y="277697"/>
                </a:lnTo>
                <a:lnTo>
                  <a:pt x="261207" y="238933"/>
                </a:lnTo>
                <a:lnTo>
                  <a:pt x="295425" y="201920"/>
                </a:lnTo>
                <a:lnTo>
                  <a:pt x="332960" y="166882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088" y="1700783"/>
            <a:ext cx="2052955" cy="1668780"/>
          </a:xfrm>
          <a:custGeom>
            <a:avLst/>
            <a:gdLst/>
            <a:ahLst/>
            <a:cxnLst/>
            <a:rect l="l" t="t" r="r" b="b"/>
            <a:pathLst>
              <a:path w="2052955" h="1668779">
                <a:moveTo>
                  <a:pt x="0" y="0"/>
                </a:moveTo>
                <a:lnTo>
                  <a:pt x="2052827" y="0"/>
                </a:lnTo>
                <a:lnTo>
                  <a:pt x="2052827" y="1668780"/>
                </a:lnTo>
                <a:lnTo>
                  <a:pt x="0" y="16687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13518" y="1265935"/>
            <a:ext cx="2057400" cy="1606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Tw Cen MT"/>
                <a:cs typeface="Tw Cen MT"/>
              </a:rPr>
              <a:t>9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201295">
              <a:lnSpc>
                <a:spcPct val="100000"/>
              </a:lnSpc>
              <a:spcBef>
                <a:spcPts val="5"/>
              </a:spcBef>
            </a:pPr>
            <a:r>
              <a:rPr dirty="0" sz="1700" spc="-5">
                <a:latin typeface="Tw Cen MT"/>
                <a:cs typeface="Tw Cen MT"/>
              </a:rPr>
              <a:t>Step</a:t>
            </a:r>
            <a:r>
              <a:rPr dirty="0" sz="1700">
                <a:latin typeface="Tw Cen MT"/>
                <a:cs typeface="Tw Cen MT"/>
              </a:rPr>
              <a:t> </a:t>
            </a:r>
            <a:r>
              <a:rPr dirty="0" sz="1700" spc="-5">
                <a:latin typeface="Tw Cen MT"/>
                <a:cs typeface="Tw Cen MT"/>
              </a:rPr>
              <a:t>4:</a:t>
            </a:r>
            <a:endParaRPr sz="1700">
              <a:latin typeface="Tw Cen MT"/>
              <a:cs typeface="Tw Cen MT"/>
            </a:endParaRPr>
          </a:p>
          <a:p>
            <a:pPr marL="201295" marR="5080">
              <a:lnSpc>
                <a:spcPct val="100000"/>
              </a:lnSpc>
              <a:spcBef>
                <a:spcPts val="695"/>
              </a:spcBef>
            </a:pPr>
            <a:r>
              <a:rPr dirty="0" sz="1700">
                <a:latin typeface="Tw Cen MT"/>
                <a:cs typeface="Tw Cen MT"/>
              </a:rPr>
              <a:t>Select </a:t>
            </a:r>
            <a:r>
              <a:rPr dirty="0" sz="1700" spc="-5">
                <a:latin typeface="Tw Cen MT"/>
                <a:cs typeface="Tw Cen MT"/>
              </a:rPr>
              <a:t>the </a:t>
            </a:r>
            <a:r>
              <a:rPr dirty="0" sz="1700">
                <a:latin typeface="Tw Cen MT"/>
                <a:cs typeface="Tw Cen MT"/>
              </a:rPr>
              <a:t>consumed  </a:t>
            </a:r>
            <a:r>
              <a:rPr dirty="0" sz="1700" spc="-10">
                <a:latin typeface="Tw Cen MT"/>
                <a:cs typeface="Tw Cen MT"/>
              </a:rPr>
              <a:t>food/ </a:t>
            </a:r>
            <a:r>
              <a:rPr dirty="0" sz="1700" spc="-5">
                <a:latin typeface="Tw Cen MT"/>
                <a:cs typeface="Tw Cen MT"/>
              </a:rPr>
              <a:t>drinks </a:t>
            </a:r>
            <a:r>
              <a:rPr dirty="0" sz="1700" spc="-10">
                <a:latin typeface="Tw Cen MT"/>
                <a:cs typeface="Tw Cen MT"/>
              </a:rPr>
              <a:t>from </a:t>
            </a:r>
            <a:r>
              <a:rPr dirty="0" sz="1700" spc="-5">
                <a:latin typeface="Tw Cen MT"/>
                <a:cs typeface="Tw Cen MT"/>
              </a:rPr>
              <a:t>the  list</a:t>
            </a:r>
            <a:endParaRPr sz="17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8048" y="2709672"/>
            <a:ext cx="2578607" cy="3749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68017" y="4738878"/>
            <a:ext cx="3060700" cy="883919"/>
          </a:xfrm>
          <a:custGeom>
            <a:avLst/>
            <a:gdLst/>
            <a:ahLst/>
            <a:cxnLst/>
            <a:rect l="l" t="t" r="r" b="b"/>
            <a:pathLst>
              <a:path w="3060700" h="883920">
                <a:moveTo>
                  <a:pt x="0" y="441960"/>
                </a:moveTo>
                <a:lnTo>
                  <a:pt x="6612" y="400596"/>
                </a:lnTo>
                <a:lnTo>
                  <a:pt x="26059" y="360308"/>
                </a:lnTo>
                <a:lnTo>
                  <a:pt x="57751" y="321265"/>
                </a:lnTo>
                <a:lnTo>
                  <a:pt x="101101" y="283637"/>
                </a:lnTo>
                <a:lnTo>
                  <a:pt x="155521" y="247594"/>
                </a:lnTo>
                <a:lnTo>
                  <a:pt x="220423" y="213305"/>
                </a:lnTo>
                <a:lnTo>
                  <a:pt x="256622" y="196872"/>
                </a:lnTo>
                <a:lnTo>
                  <a:pt x="295220" y="180941"/>
                </a:lnTo>
                <a:lnTo>
                  <a:pt x="336145" y="165533"/>
                </a:lnTo>
                <a:lnTo>
                  <a:pt x="379324" y="150671"/>
                </a:lnTo>
                <a:lnTo>
                  <a:pt x="424682" y="136374"/>
                </a:lnTo>
                <a:lnTo>
                  <a:pt x="472146" y="122664"/>
                </a:lnTo>
                <a:lnTo>
                  <a:pt x="521644" y="109563"/>
                </a:lnTo>
                <a:lnTo>
                  <a:pt x="573100" y="97091"/>
                </a:lnTo>
                <a:lnTo>
                  <a:pt x="626442" y="85270"/>
                </a:lnTo>
                <a:lnTo>
                  <a:pt x="681597" y="74122"/>
                </a:lnTo>
                <a:lnTo>
                  <a:pt x="738490" y="63666"/>
                </a:lnTo>
                <a:lnTo>
                  <a:pt x="797049" y="53925"/>
                </a:lnTo>
                <a:lnTo>
                  <a:pt x="857200" y="44920"/>
                </a:lnTo>
                <a:lnTo>
                  <a:pt x="918869" y="36671"/>
                </a:lnTo>
                <a:lnTo>
                  <a:pt x="981983" y="29201"/>
                </a:lnTo>
                <a:lnTo>
                  <a:pt x="1046468" y="22530"/>
                </a:lnTo>
                <a:lnTo>
                  <a:pt x="1112252" y="16680"/>
                </a:lnTo>
                <a:lnTo>
                  <a:pt x="1179260" y="11672"/>
                </a:lnTo>
                <a:lnTo>
                  <a:pt x="1247419" y="7526"/>
                </a:lnTo>
                <a:lnTo>
                  <a:pt x="1316655" y="4265"/>
                </a:lnTo>
                <a:lnTo>
                  <a:pt x="1386896" y="1909"/>
                </a:lnTo>
                <a:lnTo>
                  <a:pt x="1458067" y="481"/>
                </a:lnTo>
                <a:lnTo>
                  <a:pt x="1530096" y="0"/>
                </a:lnTo>
                <a:lnTo>
                  <a:pt x="1602124" y="481"/>
                </a:lnTo>
                <a:lnTo>
                  <a:pt x="1673295" y="1909"/>
                </a:lnTo>
                <a:lnTo>
                  <a:pt x="1743536" y="4265"/>
                </a:lnTo>
                <a:lnTo>
                  <a:pt x="1812772" y="7526"/>
                </a:lnTo>
                <a:lnTo>
                  <a:pt x="1880931" y="11672"/>
                </a:lnTo>
                <a:lnTo>
                  <a:pt x="1947939" y="16680"/>
                </a:lnTo>
                <a:lnTo>
                  <a:pt x="2013723" y="22530"/>
                </a:lnTo>
                <a:lnTo>
                  <a:pt x="2078208" y="29201"/>
                </a:lnTo>
                <a:lnTo>
                  <a:pt x="2141322" y="36671"/>
                </a:lnTo>
                <a:lnTo>
                  <a:pt x="2202991" y="44920"/>
                </a:lnTo>
                <a:lnTo>
                  <a:pt x="2263142" y="53925"/>
                </a:lnTo>
                <a:lnTo>
                  <a:pt x="2321701" y="63666"/>
                </a:lnTo>
                <a:lnTo>
                  <a:pt x="2378594" y="74122"/>
                </a:lnTo>
                <a:lnTo>
                  <a:pt x="2433749" y="85270"/>
                </a:lnTo>
                <a:lnTo>
                  <a:pt x="2487091" y="97091"/>
                </a:lnTo>
                <a:lnTo>
                  <a:pt x="2538547" y="109563"/>
                </a:lnTo>
                <a:lnTo>
                  <a:pt x="2588045" y="122664"/>
                </a:lnTo>
                <a:lnTo>
                  <a:pt x="2635509" y="136374"/>
                </a:lnTo>
                <a:lnTo>
                  <a:pt x="2680867" y="150671"/>
                </a:lnTo>
                <a:lnTo>
                  <a:pt x="2724046" y="165533"/>
                </a:lnTo>
                <a:lnTo>
                  <a:pt x="2764971" y="180941"/>
                </a:lnTo>
                <a:lnTo>
                  <a:pt x="2803569" y="196872"/>
                </a:lnTo>
                <a:lnTo>
                  <a:pt x="2839768" y="213305"/>
                </a:lnTo>
                <a:lnTo>
                  <a:pt x="2904670" y="247594"/>
                </a:lnTo>
                <a:lnTo>
                  <a:pt x="2959090" y="283637"/>
                </a:lnTo>
                <a:lnTo>
                  <a:pt x="3002440" y="321265"/>
                </a:lnTo>
                <a:lnTo>
                  <a:pt x="3034132" y="360308"/>
                </a:lnTo>
                <a:lnTo>
                  <a:pt x="3053579" y="400596"/>
                </a:lnTo>
                <a:lnTo>
                  <a:pt x="3060192" y="441960"/>
                </a:lnTo>
                <a:lnTo>
                  <a:pt x="3058526" y="462764"/>
                </a:lnTo>
                <a:lnTo>
                  <a:pt x="3045423" y="503609"/>
                </a:lnTo>
                <a:lnTo>
                  <a:pt x="3019780" y="543295"/>
                </a:lnTo>
                <a:lnTo>
                  <a:pt x="2982186" y="581651"/>
                </a:lnTo>
                <a:lnTo>
                  <a:pt x="2933227" y="618507"/>
                </a:lnTo>
                <a:lnTo>
                  <a:pt x="2873493" y="653694"/>
                </a:lnTo>
                <a:lnTo>
                  <a:pt x="2803569" y="687041"/>
                </a:lnTo>
                <a:lnTo>
                  <a:pt x="2764971" y="702973"/>
                </a:lnTo>
                <a:lnTo>
                  <a:pt x="2724046" y="718380"/>
                </a:lnTo>
                <a:lnTo>
                  <a:pt x="2680867" y="733243"/>
                </a:lnTo>
                <a:lnTo>
                  <a:pt x="2635509" y="747540"/>
                </a:lnTo>
                <a:lnTo>
                  <a:pt x="2588045" y="761250"/>
                </a:lnTo>
                <a:lnTo>
                  <a:pt x="2538547" y="774352"/>
                </a:lnTo>
                <a:lnTo>
                  <a:pt x="2487091" y="786824"/>
                </a:lnTo>
                <a:lnTo>
                  <a:pt x="2433749" y="798645"/>
                </a:lnTo>
                <a:lnTo>
                  <a:pt x="2378594" y="809794"/>
                </a:lnTo>
                <a:lnTo>
                  <a:pt x="2321701" y="820250"/>
                </a:lnTo>
                <a:lnTo>
                  <a:pt x="2263142" y="829991"/>
                </a:lnTo>
                <a:lnTo>
                  <a:pt x="2202991" y="838997"/>
                </a:lnTo>
                <a:lnTo>
                  <a:pt x="2141322" y="847246"/>
                </a:lnTo>
                <a:lnTo>
                  <a:pt x="2078208" y="854716"/>
                </a:lnTo>
                <a:lnTo>
                  <a:pt x="2013723" y="861387"/>
                </a:lnTo>
                <a:lnTo>
                  <a:pt x="1947939" y="867238"/>
                </a:lnTo>
                <a:lnTo>
                  <a:pt x="1880931" y="872247"/>
                </a:lnTo>
                <a:lnTo>
                  <a:pt x="1812772" y="876392"/>
                </a:lnTo>
                <a:lnTo>
                  <a:pt x="1743536" y="879654"/>
                </a:lnTo>
                <a:lnTo>
                  <a:pt x="1673295" y="882009"/>
                </a:lnTo>
                <a:lnTo>
                  <a:pt x="1602124" y="883438"/>
                </a:lnTo>
                <a:lnTo>
                  <a:pt x="1530096" y="883920"/>
                </a:lnTo>
                <a:lnTo>
                  <a:pt x="1458067" y="883438"/>
                </a:lnTo>
                <a:lnTo>
                  <a:pt x="1386896" y="882009"/>
                </a:lnTo>
                <a:lnTo>
                  <a:pt x="1316655" y="879654"/>
                </a:lnTo>
                <a:lnTo>
                  <a:pt x="1247419" y="876392"/>
                </a:lnTo>
                <a:lnTo>
                  <a:pt x="1179260" y="872247"/>
                </a:lnTo>
                <a:lnTo>
                  <a:pt x="1112252" y="867238"/>
                </a:lnTo>
                <a:lnTo>
                  <a:pt x="1046468" y="861387"/>
                </a:lnTo>
                <a:lnTo>
                  <a:pt x="981983" y="854716"/>
                </a:lnTo>
                <a:lnTo>
                  <a:pt x="918869" y="847246"/>
                </a:lnTo>
                <a:lnTo>
                  <a:pt x="857200" y="838997"/>
                </a:lnTo>
                <a:lnTo>
                  <a:pt x="797049" y="829991"/>
                </a:lnTo>
                <a:lnTo>
                  <a:pt x="738490" y="820250"/>
                </a:lnTo>
                <a:lnTo>
                  <a:pt x="681597" y="809794"/>
                </a:lnTo>
                <a:lnTo>
                  <a:pt x="626442" y="798645"/>
                </a:lnTo>
                <a:lnTo>
                  <a:pt x="573100" y="786824"/>
                </a:lnTo>
                <a:lnTo>
                  <a:pt x="521644" y="774352"/>
                </a:lnTo>
                <a:lnTo>
                  <a:pt x="472146" y="761250"/>
                </a:lnTo>
                <a:lnTo>
                  <a:pt x="424682" y="747540"/>
                </a:lnTo>
                <a:lnTo>
                  <a:pt x="379324" y="733243"/>
                </a:lnTo>
                <a:lnTo>
                  <a:pt x="336145" y="718380"/>
                </a:lnTo>
                <a:lnTo>
                  <a:pt x="295220" y="702973"/>
                </a:lnTo>
                <a:lnTo>
                  <a:pt x="256622" y="687041"/>
                </a:lnTo>
                <a:lnTo>
                  <a:pt x="220423" y="670608"/>
                </a:lnTo>
                <a:lnTo>
                  <a:pt x="155521" y="636319"/>
                </a:lnTo>
                <a:lnTo>
                  <a:pt x="101101" y="600277"/>
                </a:lnTo>
                <a:lnTo>
                  <a:pt x="57751" y="562650"/>
                </a:lnTo>
                <a:lnTo>
                  <a:pt x="26059" y="523608"/>
                </a:lnTo>
                <a:lnTo>
                  <a:pt x="6612" y="483321"/>
                </a:lnTo>
                <a:lnTo>
                  <a:pt x="0" y="4419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14977" y="5018430"/>
            <a:ext cx="1638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64402" y="3934205"/>
            <a:ext cx="2772410" cy="650875"/>
          </a:xfrm>
          <a:custGeom>
            <a:avLst/>
            <a:gdLst/>
            <a:ahLst/>
            <a:cxnLst/>
            <a:rect l="l" t="t" r="r" b="b"/>
            <a:pathLst>
              <a:path w="2772409" h="650875">
                <a:moveTo>
                  <a:pt x="0" y="325374"/>
                </a:moveTo>
                <a:lnTo>
                  <a:pt x="17004" y="274259"/>
                </a:lnTo>
                <a:lnTo>
                  <a:pt x="46436" y="241544"/>
                </a:lnTo>
                <a:lnTo>
                  <a:pt x="89450" y="210129"/>
                </a:lnTo>
                <a:lnTo>
                  <a:pt x="145279" y="180194"/>
                </a:lnTo>
                <a:lnTo>
                  <a:pt x="213159" y="151919"/>
                </a:lnTo>
                <a:lnTo>
                  <a:pt x="251378" y="138459"/>
                </a:lnTo>
                <a:lnTo>
                  <a:pt x="292321" y="125482"/>
                </a:lnTo>
                <a:lnTo>
                  <a:pt x="335894" y="113010"/>
                </a:lnTo>
                <a:lnTo>
                  <a:pt x="382001" y="101065"/>
                </a:lnTo>
                <a:lnTo>
                  <a:pt x="430545" y="89670"/>
                </a:lnTo>
                <a:lnTo>
                  <a:pt x="481431" y="78847"/>
                </a:lnTo>
                <a:lnTo>
                  <a:pt x="534562" y="68618"/>
                </a:lnTo>
                <a:lnTo>
                  <a:pt x="589845" y="59007"/>
                </a:lnTo>
                <a:lnTo>
                  <a:pt x="647181" y="50036"/>
                </a:lnTo>
                <a:lnTo>
                  <a:pt x="706476" y="41726"/>
                </a:lnTo>
                <a:lnTo>
                  <a:pt x="767634" y="34102"/>
                </a:lnTo>
                <a:lnTo>
                  <a:pt x="830559" y="27184"/>
                </a:lnTo>
                <a:lnTo>
                  <a:pt x="895155" y="20997"/>
                </a:lnTo>
                <a:lnTo>
                  <a:pt x="961327" y="15561"/>
                </a:lnTo>
                <a:lnTo>
                  <a:pt x="1028979" y="10900"/>
                </a:lnTo>
                <a:lnTo>
                  <a:pt x="1098014" y="7036"/>
                </a:lnTo>
                <a:lnTo>
                  <a:pt x="1168337" y="3991"/>
                </a:lnTo>
                <a:lnTo>
                  <a:pt x="1239853" y="1788"/>
                </a:lnTo>
                <a:lnTo>
                  <a:pt x="1312465" y="450"/>
                </a:lnTo>
                <a:lnTo>
                  <a:pt x="1386078" y="0"/>
                </a:lnTo>
                <a:lnTo>
                  <a:pt x="1459690" y="450"/>
                </a:lnTo>
                <a:lnTo>
                  <a:pt x="1532302" y="1788"/>
                </a:lnTo>
                <a:lnTo>
                  <a:pt x="1603818" y="3991"/>
                </a:lnTo>
                <a:lnTo>
                  <a:pt x="1674141" y="7036"/>
                </a:lnTo>
                <a:lnTo>
                  <a:pt x="1743176" y="10900"/>
                </a:lnTo>
                <a:lnTo>
                  <a:pt x="1810828" y="15561"/>
                </a:lnTo>
                <a:lnTo>
                  <a:pt x="1877000" y="20997"/>
                </a:lnTo>
                <a:lnTo>
                  <a:pt x="1941596" y="27184"/>
                </a:lnTo>
                <a:lnTo>
                  <a:pt x="2004521" y="34102"/>
                </a:lnTo>
                <a:lnTo>
                  <a:pt x="2065679" y="41726"/>
                </a:lnTo>
                <a:lnTo>
                  <a:pt x="2124974" y="50036"/>
                </a:lnTo>
                <a:lnTo>
                  <a:pt x="2182310" y="59007"/>
                </a:lnTo>
                <a:lnTo>
                  <a:pt x="2237593" y="68618"/>
                </a:lnTo>
                <a:lnTo>
                  <a:pt x="2290724" y="78847"/>
                </a:lnTo>
                <a:lnTo>
                  <a:pt x="2341610" y="89670"/>
                </a:lnTo>
                <a:lnTo>
                  <a:pt x="2390154" y="101065"/>
                </a:lnTo>
                <a:lnTo>
                  <a:pt x="2436261" y="113010"/>
                </a:lnTo>
                <a:lnTo>
                  <a:pt x="2479834" y="125482"/>
                </a:lnTo>
                <a:lnTo>
                  <a:pt x="2520777" y="138459"/>
                </a:lnTo>
                <a:lnTo>
                  <a:pt x="2558996" y="151919"/>
                </a:lnTo>
                <a:lnTo>
                  <a:pt x="2626876" y="180194"/>
                </a:lnTo>
                <a:lnTo>
                  <a:pt x="2682705" y="210129"/>
                </a:lnTo>
                <a:lnTo>
                  <a:pt x="2725719" y="241544"/>
                </a:lnTo>
                <a:lnTo>
                  <a:pt x="2755151" y="274259"/>
                </a:lnTo>
                <a:lnTo>
                  <a:pt x="2772156" y="325374"/>
                </a:lnTo>
                <a:lnTo>
                  <a:pt x="2770234" y="342654"/>
                </a:lnTo>
                <a:lnTo>
                  <a:pt x="2742181" y="392997"/>
                </a:lnTo>
                <a:lnTo>
                  <a:pt x="2705862" y="425084"/>
                </a:lnTo>
                <a:lnTo>
                  <a:pt x="2656345" y="455781"/>
                </a:lnTo>
                <a:lnTo>
                  <a:pt x="2594394" y="484909"/>
                </a:lnTo>
                <a:lnTo>
                  <a:pt x="2520777" y="512288"/>
                </a:lnTo>
                <a:lnTo>
                  <a:pt x="2479834" y="525265"/>
                </a:lnTo>
                <a:lnTo>
                  <a:pt x="2436261" y="537737"/>
                </a:lnTo>
                <a:lnTo>
                  <a:pt x="2390154" y="549682"/>
                </a:lnTo>
                <a:lnTo>
                  <a:pt x="2341610" y="561077"/>
                </a:lnTo>
                <a:lnTo>
                  <a:pt x="2290724" y="571900"/>
                </a:lnTo>
                <a:lnTo>
                  <a:pt x="2237593" y="582129"/>
                </a:lnTo>
                <a:lnTo>
                  <a:pt x="2182310" y="591740"/>
                </a:lnTo>
                <a:lnTo>
                  <a:pt x="2124974" y="600711"/>
                </a:lnTo>
                <a:lnTo>
                  <a:pt x="2065679" y="609021"/>
                </a:lnTo>
                <a:lnTo>
                  <a:pt x="2004521" y="616645"/>
                </a:lnTo>
                <a:lnTo>
                  <a:pt x="1941596" y="623563"/>
                </a:lnTo>
                <a:lnTo>
                  <a:pt x="1877000" y="629750"/>
                </a:lnTo>
                <a:lnTo>
                  <a:pt x="1810828" y="635186"/>
                </a:lnTo>
                <a:lnTo>
                  <a:pt x="1743176" y="639847"/>
                </a:lnTo>
                <a:lnTo>
                  <a:pt x="1674141" y="643711"/>
                </a:lnTo>
                <a:lnTo>
                  <a:pt x="1603818" y="646756"/>
                </a:lnTo>
                <a:lnTo>
                  <a:pt x="1532302" y="648959"/>
                </a:lnTo>
                <a:lnTo>
                  <a:pt x="1459690" y="650297"/>
                </a:lnTo>
                <a:lnTo>
                  <a:pt x="1386078" y="650748"/>
                </a:lnTo>
                <a:lnTo>
                  <a:pt x="1312465" y="650297"/>
                </a:lnTo>
                <a:lnTo>
                  <a:pt x="1239853" y="648959"/>
                </a:lnTo>
                <a:lnTo>
                  <a:pt x="1168337" y="646756"/>
                </a:lnTo>
                <a:lnTo>
                  <a:pt x="1098014" y="643711"/>
                </a:lnTo>
                <a:lnTo>
                  <a:pt x="1028979" y="639847"/>
                </a:lnTo>
                <a:lnTo>
                  <a:pt x="961327" y="635186"/>
                </a:lnTo>
                <a:lnTo>
                  <a:pt x="895155" y="629750"/>
                </a:lnTo>
                <a:lnTo>
                  <a:pt x="830559" y="623563"/>
                </a:lnTo>
                <a:lnTo>
                  <a:pt x="767634" y="616645"/>
                </a:lnTo>
                <a:lnTo>
                  <a:pt x="706476" y="609021"/>
                </a:lnTo>
                <a:lnTo>
                  <a:pt x="647181" y="600711"/>
                </a:lnTo>
                <a:lnTo>
                  <a:pt x="589845" y="591740"/>
                </a:lnTo>
                <a:lnTo>
                  <a:pt x="534562" y="582129"/>
                </a:lnTo>
                <a:lnTo>
                  <a:pt x="481431" y="571900"/>
                </a:lnTo>
                <a:lnTo>
                  <a:pt x="430545" y="561077"/>
                </a:lnTo>
                <a:lnTo>
                  <a:pt x="382001" y="549682"/>
                </a:lnTo>
                <a:lnTo>
                  <a:pt x="335894" y="537737"/>
                </a:lnTo>
                <a:lnTo>
                  <a:pt x="292321" y="525265"/>
                </a:lnTo>
                <a:lnTo>
                  <a:pt x="251378" y="512288"/>
                </a:lnTo>
                <a:lnTo>
                  <a:pt x="213159" y="498828"/>
                </a:lnTo>
                <a:lnTo>
                  <a:pt x="145279" y="470553"/>
                </a:lnTo>
                <a:lnTo>
                  <a:pt x="89450" y="440618"/>
                </a:lnTo>
                <a:lnTo>
                  <a:pt x="46436" y="409203"/>
                </a:lnTo>
                <a:lnTo>
                  <a:pt x="17004" y="376488"/>
                </a:lnTo>
                <a:lnTo>
                  <a:pt x="0" y="32537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PowerPoint Presentation</dc:title>
  <dcterms:created xsi:type="dcterms:W3CDTF">2018-06-06T02:57:15Z</dcterms:created>
  <dcterms:modified xsi:type="dcterms:W3CDTF">2018-06-06T02:57:15Z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2016-09-09T00:00:00Z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2018-06-06T00:00:00Z</vt:filetime>
  </property>
</Properties>
</file>